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handoutMasterIdLst>
    <p:handoutMasterId r:id="rId117"/>
  </p:handoutMasterIdLst>
  <p:sldIdLst>
    <p:sldId id="256" r:id="rId2"/>
    <p:sldId id="369" r:id="rId3"/>
    <p:sldId id="373" r:id="rId4"/>
    <p:sldId id="257" r:id="rId5"/>
    <p:sldId id="374" r:id="rId6"/>
    <p:sldId id="294" r:id="rId7"/>
    <p:sldId id="375" r:id="rId8"/>
    <p:sldId id="295" r:id="rId9"/>
    <p:sldId id="387" r:id="rId10"/>
    <p:sldId id="376" r:id="rId11"/>
    <p:sldId id="260" r:id="rId12"/>
    <p:sldId id="296" r:id="rId13"/>
    <p:sldId id="297" r:id="rId14"/>
    <p:sldId id="265" r:id="rId15"/>
    <p:sldId id="263" r:id="rId16"/>
    <p:sldId id="304" r:id="rId17"/>
    <p:sldId id="266" r:id="rId18"/>
    <p:sldId id="264" r:id="rId19"/>
    <p:sldId id="305" r:id="rId20"/>
    <p:sldId id="378" r:id="rId21"/>
    <p:sldId id="379" r:id="rId22"/>
    <p:sldId id="380" r:id="rId23"/>
    <p:sldId id="381" r:id="rId24"/>
    <p:sldId id="267" r:id="rId25"/>
    <p:sldId id="298" r:id="rId26"/>
    <p:sldId id="384" r:id="rId27"/>
    <p:sldId id="385" r:id="rId28"/>
    <p:sldId id="269" r:id="rId29"/>
    <p:sldId id="371" r:id="rId30"/>
    <p:sldId id="335" r:id="rId31"/>
    <p:sldId id="336" r:id="rId32"/>
    <p:sldId id="300" r:id="rId33"/>
    <p:sldId id="306" r:id="rId34"/>
    <p:sldId id="284" r:id="rId35"/>
    <p:sldId id="285" r:id="rId36"/>
    <p:sldId id="286" r:id="rId37"/>
    <p:sldId id="308" r:id="rId38"/>
    <p:sldId id="302" r:id="rId39"/>
    <p:sldId id="309" r:id="rId40"/>
    <p:sldId id="303" r:id="rId41"/>
    <p:sldId id="291" r:id="rId42"/>
    <p:sldId id="292" r:id="rId43"/>
    <p:sldId id="293" r:id="rId44"/>
    <p:sldId id="388" r:id="rId45"/>
    <p:sldId id="299" r:id="rId46"/>
    <p:sldId id="377" r:id="rId47"/>
    <p:sldId id="272" r:id="rId48"/>
    <p:sldId id="274" r:id="rId49"/>
    <p:sldId id="368" r:id="rId50"/>
    <p:sldId id="312" r:id="rId51"/>
    <p:sldId id="314" r:id="rId52"/>
    <p:sldId id="386"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72" r:id="rId105"/>
    <p:sldId id="282" r:id="rId106"/>
    <p:sldId id="283" r:id="rId107"/>
    <p:sldId id="307" r:id="rId108"/>
    <p:sldId id="310" r:id="rId109"/>
    <p:sldId id="288" r:id="rId110"/>
    <p:sldId id="290" r:id="rId111"/>
    <p:sldId id="311" r:id="rId112"/>
    <p:sldId id="275" r:id="rId113"/>
    <p:sldId id="276" r:id="rId114"/>
    <p:sldId id="277" r:id="rId1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800"/>
    <a:srgbClr val="EED410"/>
    <a:srgbClr val="041E70"/>
    <a:srgbClr val="584EE0"/>
    <a:srgbClr val="99FF66"/>
    <a:srgbClr val="EEB4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37" autoAdjust="0"/>
  </p:normalViewPr>
  <p:slideViewPr>
    <p:cSldViewPr>
      <p:cViewPr varScale="1">
        <p:scale>
          <a:sx n="48" d="100"/>
          <a:sy n="48" d="100"/>
        </p:scale>
        <p:origin x="-5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6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A097C-BA9A-4839-8106-F42820D2906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64D8516-AEBD-4351-8BFF-BB8F8CA9715E}">
      <dgm:prSet phldrT="[Text]"/>
      <dgm:spPr/>
      <dgm:t>
        <a:bodyPr/>
        <a:lstStyle/>
        <a:p>
          <a:r>
            <a:rPr lang="en-US" dirty="0" smtClean="0"/>
            <a:t>Heat </a:t>
          </a:r>
        </a:p>
        <a:p>
          <a:r>
            <a:rPr lang="en-US" dirty="0" smtClean="0"/>
            <a:t>(q)</a:t>
          </a:r>
          <a:endParaRPr lang="en-US" dirty="0"/>
        </a:p>
      </dgm:t>
    </dgm:pt>
    <dgm:pt modelId="{DCE5BAD6-F117-4C40-901E-F83F9235F364}" type="parTrans" cxnId="{2A429B77-2C24-4FA6-B570-7B87198BBF60}">
      <dgm:prSet/>
      <dgm:spPr/>
      <dgm:t>
        <a:bodyPr/>
        <a:lstStyle/>
        <a:p>
          <a:endParaRPr lang="en-US"/>
        </a:p>
      </dgm:t>
    </dgm:pt>
    <dgm:pt modelId="{CCB8DDBB-BB88-4DC9-96B0-47422E12E591}" type="sibTrans" cxnId="{2A429B77-2C24-4FA6-B570-7B87198BBF60}">
      <dgm:prSet/>
      <dgm:spPr/>
      <dgm:t>
        <a:bodyPr/>
        <a:lstStyle/>
        <a:p>
          <a:endParaRPr lang="en-US"/>
        </a:p>
      </dgm:t>
    </dgm:pt>
    <dgm:pt modelId="{5D2C4EEE-C303-44CC-B55F-2D817A2EAF01}">
      <dgm:prSet phldrT="[Text]"/>
      <dgm:spPr/>
      <dgm:t>
        <a:bodyPr/>
        <a:lstStyle/>
        <a:p>
          <a:r>
            <a:rPr lang="en-US" dirty="0" smtClean="0"/>
            <a:t>Transfer of energy from one object or another because of a temperature difference</a:t>
          </a:r>
          <a:endParaRPr lang="en-US" dirty="0"/>
        </a:p>
      </dgm:t>
    </dgm:pt>
    <dgm:pt modelId="{364314BB-0425-4A01-9BE5-47F943F64B38}" type="parTrans" cxnId="{C35DE1FA-1029-473F-9B76-FD4DB7F91F74}">
      <dgm:prSet/>
      <dgm:spPr>
        <a:solidFill>
          <a:schemeClr val="accent3">
            <a:lumMod val="50000"/>
          </a:schemeClr>
        </a:solidFill>
      </dgm:spPr>
      <dgm:t>
        <a:bodyPr/>
        <a:lstStyle/>
        <a:p>
          <a:endParaRPr lang="en-US"/>
        </a:p>
      </dgm:t>
    </dgm:pt>
    <dgm:pt modelId="{4C7D61A7-C1E1-41CC-8631-BA392AE87D61}" type="sibTrans" cxnId="{C35DE1FA-1029-473F-9B76-FD4DB7F91F74}">
      <dgm:prSet/>
      <dgm:spPr/>
      <dgm:t>
        <a:bodyPr/>
        <a:lstStyle/>
        <a:p>
          <a:endParaRPr lang="en-US"/>
        </a:p>
      </dgm:t>
    </dgm:pt>
    <dgm:pt modelId="{8D12C984-BFFF-4F80-9B23-F70070590161}">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1C433492-0FF6-4016-A4B9-E4D93424EBA7}" type="parTrans" cxnId="{361D08AD-7407-4E04-B364-CFF45BDA172A}">
      <dgm:prSet/>
      <dgm:spPr>
        <a:solidFill>
          <a:schemeClr val="accent3">
            <a:lumMod val="50000"/>
          </a:schemeClr>
        </a:solidFill>
      </dgm:spPr>
      <dgm:t>
        <a:bodyPr/>
        <a:lstStyle/>
        <a:p>
          <a:endParaRPr lang="en-US"/>
        </a:p>
      </dgm:t>
    </dgm:pt>
    <dgm:pt modelId="{CC51BA5F-EA74-407C-81E1-DB18AC1A2549}" type="sibTrans" cxnId="{361D08AD-7407-4E04-B364-CFF45BDA172A}">
      <dgm:prSet/>
      <dgm:spPr/>
      <dgm:t>
        <a:bodyPr/>
        <a:lstStyle/>
        <a:p>
          <a:endParaRPr lang="en-US"/>
        </a:p>
      </dgm:t>
    </dgm:pt>
    <dgm:pt modelId="{34688283-21B0-47E6-9A42-CF15DDD56300}">
      <dgm:prSet/>
      <dgm:spPr/>
      <dgm:t>
        <a:bodyPr/>
        <a:lstStyle/>
        <a:p>
          <a:r>
            <a:rPr lang="en-US" dirty="0" smtClean="0"/>
            <a:t>Heat always flows from a warmer object to a cooler object</a:t>
          </a:r>
          <a:endParaRPr lang="en-US" dirty="0"/>
        </a:p>
      </dgm:t>
    </dgm:pt>
    <dgm:pt modelId="{BF24F756-428C-4C3C-9444-EF58E6E09F9D}" type="parTrans" cxnId="{F82A88D2-ABDA-49E5-BB8D-754F3C783423}">
      <dgm:prSet/>
      <dgm:spPr>
        <a:solidFill>
          <a:schemeClr val="accent3">
            <a:lumMod val="50000"/>
          </a:schemeClr>
        </a:solidFill>
      </dgm:spPr>
      <dgm:t>
        <a:bodyPr/>
        <a:lstStyle/>
        <a:p>
          <a:endParaRPr lang="en-US"/>
        </a:p>
      </dgm:t>
    </dgm:pt>
    <dgm:pt modelId="{C86D942D-E37E-4C83-8E59-47261ED62E81}" type="sibTrans" cxnId="{F82A88D2-ABDA-49E5-BB8D-754F3C783423}">
      <dgm:prSet/>
      <dgm:spPr/>
      <dgm:t>
        <a:bodyPr/>
        <a:lstStyle/>
        <a:p>
          <a:endParaRPr lang="en-US"/>
        </a:p>
      </dgm:t>
    </dgm:pt>
    <dgm:pt modelId="{6B99D2A2-8E07-4E84-A1A3-760EF8709724}" type="pres">
      <dgm:prSet presAssocID="{34FA097C-BA9A-4839-8106-F42820D29068}" presName="cycle" presStyleCnt="0">
        <dgm:presLayoutVars>
          <dgm:chMax val="1"/>
          <dgm:dir/>
          <dgm:animLvl val="ctr"/>
          <dgm:resizeHandles val="exact"/>
        </dgm:presLayoutVars>
      </dgm:prSet>
      <dgm:spPr/>
      <dgm:t>
        <a:bodyPr/>
        <a:lstStyle/>
        <a:p>
          <a:endParaRPr lang="en-US"/>
        </a:p>
      </dgm:t>
    </dgm:pt>
    <dgm:pt modelId="{295D4116-5E50-47BD-A7DD-09EC9D82E4A8}" type="pres">
      <dgm:prSet presAssocID="{564D8516-AEBD-4351-8BFF-BB8F8CA9715E}" presName="centerShape" presStyleLbl="node0" presStyleIdx="0" presStyleCnt="1" custLinFactNeighborX="2715" custLinFactNeighborY="-51579"/>
      <dgm:spPr/>
      <dgm:t>
        <a:bodyPr/>
        <a:lstStyle/>
        <a:p>
          <a:endParaRPr lang="en-US"/>
        </a:p>
      </dgm:t>
    </dgm:pt>
    <dgm:pt modelId="{6CDC97B9-100F-4A1C-832A-3249F0BD8B1C}" type="pres">
      <dgm:prSet presAssocID="{364314BB-0425-4A01-9BE5-47F943F64B38}" presName="parTrans" presStyleLbl="bgSibTrans2D1" presStyleIdx="0" presStyleCnt="3" custLinFactNeighborX="6771" custLinFactNeighborY="11429"/>
      <dgm:spPr/>
      <dgm:t>
        <a:bodyPr/>
        <a:lstStyle/>
        <a:p>
          <a:endParaRPr lang="en-US"/>
        </a:p>
      </dgm:t>
    </dgm:pt>
    <dgm:pt modelId="{7999E37C-6A66-4822-9493-5B807FF763FB}" type="pres">
      <dgm:prSet presAssocID="{5D2C4EEE-C303-44CC-B55F-2D817A2EAF01}" presName="node" presStyleLbl="node1" presStyleIdx="0" presStyleCnt="3" custRadScaleRad="97418" custRadScaleInc="-8000">
        <dgm:presLayoutVars>
          <dgm:bulletEnabled val="1"/>
        </dgm:presLayoutVars>
      </dgm:prSet>
      <dgm:spPr/>
      <dgm:t>
        <a:bodyPr/>
        <a:lstStyle/>
        <a:p>
          <a:endParaRPr lang="en-US"/>
        </a:p>
      </dgm:t>
    </dgm:pt>
    <dgm:pt modelId="{BD0F3C9A-6A90-4FBD-89A0-61F079898B73}" type="pres">
      <dgm:prSet presAssocID="{BF24F756-428C-4C3C-9444-EF58E6E09F9D}" presName="parTrans" presStyleLbl="bgSibTrans2D1" presStyleIdx="1" presStyleCnt="3" custAng="21581893" custScaleX="129987" custLinFactNeighborX="-10065" custLinFactNeighborY="52577"/>
      <dgm:spPr/>
      <dgm:t>
        <a:bodyPr/>
        <a:lstStyle/>
        <a:p>
          <a:endParaRPr lang="en-US"/>
        </a:p>
      </dgm:t>
    </dgm:pt>
    <dgm:pt modelId="{13566479-8088-4A98-BE08-665326C5D59A}" type="pres">
      <dgm:prSet presAssocID="{34688283-21B0-47E6-9A42-CF15DDD56300}" presName="node" presStyleLbl="node1" presStyleIdx="1" presStyleCnt="3" custRadScaleRad="4205" custRadScaleInc="-218492">
        <dgm:presLayoutVars>
          <dgm:bulletEnabled val="1"/>
        </dgm:presLayoutVars>
      </dgm:prSet>
      <dgm:spPr/>
      <dgm:t>
        <a:bodyPr/>
        <a:lstStyle/>
        <a:p>
          <a:endParaRPr lang="en-US"/>
        </a:p>
      </dgm:t>
    </dgm:pt>
    <dgm:pt modelId="{739AA9F7-4605-41CC-9240-8F3D069D5F6E}" type="pres">
      <dgm:prSet presAssocID="{1C433492-0FF6-4016-A4B9-E4D93424EBA7}" presName="parTrans" presStyleLbl="bgSibTrans2D1" presStyleIdx="2" presStyleCnt="3" custAng="21019717" custLinFactNeighborX="8638" custLinFactNeighborY="-29497"/>
      <dgm:spPr/>
      <dgm:t>
        <a:bodyPr/>
        <a:lstStyle/>
        <a:p>
          <a:endParaRPr lang="en-US"/>
        </a:p>
      </dgm:t>
    </dgm:pt>
    <dgm:pt modelId="{0A92C94C-53A9-4B26-978E-A2CB310E36BA}" type="pres">
      <dgm:prSet presAssocID="{8D12C984-BFFF-4F80-9B23-F70070590161}" presName="node" presStyleLbl="node1" presStyleIdx="2" presStyleCnt="3" custRadScaleRad="83697" custRadScaleInc="30269">
        <dgm:presLayoutVars>
          <dgm:bulletEnabled val="1"/>
        </dgm:presLayoutVars>
      </dgm:prSet>
      <dgm:spPr/>
      <dgm:t>
        <a:bodyPr/>
        <a:lstStyle/>
        <a:p>
          <a:endParaRPr lang="en-US"/>
        </a:p>
      </dgm:t>
    </dgm:pt>
  </dgm:ptLst>
  <dgm:cxnLst>
    <dgm:cxn modelId="{97077D9A-8E49-4893-91FD-3421DF4F7437}" type="presOf" srcId="{BF24F756-428C-4C3C-9444-EF58E6E09F9D}" destId="{BD0F3C9A-6A90-4FBD-89A0-61F079898B73}" srcOrd="0" destOrd="0" presId="urn:microsoft.com/office/officeart/2005/8/layout/radial4"/>
    <dgm:cxn modelId="{3E96F7C3-BF26-4619-A44C-DD2679D2AB55}" type="presOf" srcId="{364314BB-0425-4A01-9BE5-47F943F64B38}" destId="{6CDC97B9-100F-4A1C-832A-3249F0BD8B1C}" srcOrd="0" destOrd="0" presId="urn:microsoft.com/office/officeart/2005/8/layout/radial4"/>
    <dgm:cxn modelId="{737B13C8-F6B9-4B58-A53C-17CDCC0D1B39}" type="presOf" srcId="{1C433492-0FF6-4016-A4B9-E4D93424EBA7}" destId="{739AA9F7-4605-41CC-9240-8F3D069D5F6E}" srcOrd="0" destOrd="0" presId="urn:microsoft.com/office/officeart/2005/8/layout/radial4"/>
    <dgm:cxn modelId="{361D08AD-7407-4E04-B364-CFF45BDA172A}" srcId="{564D8516-AEBD-4351-8BFF-BB8F8CA9715E}" destId="{8D12C984-BFFF-4F80-9B23-F70070590161}" srcOrd="2" destOrd="0" parTransId="{1C433492-0FF6-4016-A4B9-E4D93424EBA7}" sibTransId="{CC51BA5F-EA74-407C-81E1-DB18AC1A2549}"/>
    <dgm:cxn modelId="{F82A88D2-ABDA-49E5-BB8D-754F3C783423}" srcId="{564D8516-AEBD-4351-8BFF-BB8F8CA9715E}" destId="{34688283-21B0-47E6-9A42-CF15DDD56300}" srcOrd="1" destOrd="0" parTransId="{BF24F756-428C-4C3C-9444-EF58E6E09F9D}" sibTransId="{C86D942D-E37E-4C83-8E59-47261ED62E81}"/>
    <dgm:cxn modelId="{4CFEA0E5-C9BD-4686-81BB-D2ADCD975B86}" type="presOf" srcId="{8D12C984-BFFF-4F80-9B23-F70070590161}" destId="{0A92C94C-53A9-4B26-978E-A2CB310E36BA}" srcOrd="0" destOrd="0" presId="urn:microsoft.com/office/officeart/2005/8/layout/radial4"/>
    <dgm:cxn modelId="{2A429B77-2C24-4FA6-B570-7B87198BBF60}" srcId="{34FA097C-BA9A-4839-8106-F42820D29068}" destId="{564D8516-AEBD-4351-8BFF-BB8F8CA9715E}" srcOrd="0" destOrd="0" parTransId="{DCE5BAD6-F117-4C40-901E-F83F9235F364}" sibTransId="{CCB8DDBB-BB88-4DC9-96B0-47422E12E591}"/>
    <dgm:cxn modelId="{C35DE1FA-1029-473F-9B76-FD4DB7F91F74}" srcId="{564D8516-AEBD-4351-8BFF-BB8F8CA9715E}" destId="{5D2C4EEE-C303-44CC-B55F-2D817A2EAF01}" srcOrd="0" destOrd="0" parTransId="{364314BB-0425-4A01-9BE5-47F943F64B38}" sibTransId="{4C7D61A7-C1E1-41CC-8631-BA392AE87D61}"/>
    <dgm:cxn modelId="{A8D7E0B8-5B09-4855-A953-E2D4D7D59E89}" type="presOf" srcId="{34FA097C-BA9A-4839-8106-F42820D29068}" destId="{6B99D2A2-8E07-4E84-A1A3-760EF8709724}" srcOrd="0" destOrd="0" presId="urn:microsoft.com/office/officeart/2005/8/layout/radial4"/>
    <dgm:cxn modelId="{2923B5BF-82BF-4114-8C52-A3E5865F22A2}" type="presOf" srcId="{5D2C4EEE-C303-44CC-B55F-2D817A2EAF01}" destId="{7999E37C-6A66-4822-9493-5B807FF763FB}" srcOrd="0" destOrd="0" presId="urn:microsoft.com/office/officeart/2005/8/layout/radial4"/>
    <dgm:cxn modelId="{442C5022-B80A-476B-BD37-A3E9DE322467}" type="presOf" srcId="{564D8516-AEBD-4351-8BFF-BB8F8CA9715E}" destId="{295D4116-5E50-47BD-A7DD-09EC9D82E4A8}" srcOrd="0" destOrd="0" presId="urn:microsoft.com/office/officeart/2005/8/layout/radial4"/>
    <dgm:cxn modelId="{B291D6A9-DCD5-432A-8B9B-DE58726A335E}" type="presOf" srcId="{34688283-21B0-47E6-9A42-CF15DDD56300}" destId="{13566479-8088-4A98-BE08-665326C5D59A}" srcOrd="0" destOrd="0" presId="urn:microsoft.com/office/officeart/2005/8/layout/radial4"/>
    <dgm:cxn modelId="{478A8595-47F4-4AAC-9F88-937355BFB81A}" type="presParOf" srcId="{6B99D2A2-8E07-4E84-A1A3-760EF8709724}" destId="{295D4116-5E50-47BD-A7DD-09EC9D82E4A8}" srcOrd="0" destOrd="0" presId="urn:microsoft.com/office/officeart/2005/8/layout/radial4"/>
    <dgm:cxn modelId="{A5205D65-1486-401F-B6F2-97153149B3AF}" type="presParOf" srcId="{6B99D2A2-8E07-4E84-A1A3-760EF8709724}" destId="{6CDC97B9-100F-4A1C-832A-3249F0BD8B1C}" srcOrd="1" destOrd="0" presId="urn:microsoft.com/office/officeart/2005/8/layout/radial4"/>
    <dgm:cxn modelId="{595AF11E-25A8-4A2A-A161-6904EAA5C3BF}" type="presParOf" srcId="{6B99D2A2-8E07-4E84-A1A3-760EF8709724}" destId="{7999E37C-6A66-4822-9493-5B807FF763FB}" srcOrd="2" destOrd="0" presId="urn:microsoft.com/office/officeart/2005/8/layout/radial4"/>
    <dgm:cxn modelId="{3F120227-0B87-412C-9F9C-4AD01D59465A}" type="presParOf" srcId="{6B99D2A2-8E07-4E84-A1A3-760EF8709724}" destId="{BD0F3C9A-6A90-4FBD-89A0-61F079898B73}" srcOrd="3" destOrd="0" presId="urn:microsoft.com/office/officeart/2005/8/layout/radial4"/>
    <dgm:cxn modelId="{ED1ED314-3F9D-48AE-9FB7-CACE9C14C06E}" type="presParOf" srcId="{6B99D2A2-8E07-4E84-A1A3-760EF8709724}" destId="{13566479-8088-4A98-BE08-665326C5D59A}" srcOrd="4" destOrd="0" presId="urn:microsoft.com/office/officeart/2005/8/layout/radial4"/>
    <dgm:cxn modelId="{A4F3E5E1-187D-4F0C-846D-29CF47966160}" type="presParOf" srcId="{6B99D2A2-8E07-4E84-A1A3-760EF8709724}" destId="{739AA9F7-4605-41CC-9240-8F3D069D5F6E}" srcOrd="5" destOrd="0" presId="urn:microsoft.com/office/officeart/2005/8/layout/radial4"/>
    <dgm:cxn modelId="{92540B6F-CE0F-4B66-BFC2-B54526E5F1A2}" type="presParOf" srcId="{6B99D2A2-8E07-4E84-A1A3-760EF8709724}" destId="{0A92C94C-53A9-4B26-978E-A2CB310E36BA}"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E4D350-7AF2-43BC-A524-BBFA30CF0B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514A84A-E9C1-4930-8D67-E4EC60159F3B}">
      <dgm:prSet phldrT="[Text]"/>
      <dgm:spPr/>
      <dgm:t>
        <a:bodyPr/>
        <a:lstStyle/>
        <a:p>
          <a:r>
            <a:rPr lang="en-US" dirty="0" smtClean="0"/>
            <a:t>∆</a:t>
          </a:r>
          <a:r>
            <a:rPr lang="en-US" dirty="0" err="1" smtClean="0"/>
            <a:t>H</a:t>
          </a:r>
          <a:r>
            <a:rPr lang="en-US" baseline="-25000" dirty="0" err="1" smtClean="0"/>
            <a:t>vap</a:t>
          </a:r>
          <a:endParaRPr lang="en-US" dirty="0"/>
        </a:p>
      </dgm:t>
    </dgm:pt>
    <dgm:pt modelId="{73462FCC-5A03-48E7-8AB4-55DA93ABEDEC}" type="parTrans" cxnId="{5D9A4263-87FD-4DDC-BD6E-111D2E718614}">
      <dgm:prSet/>
      <dgm:spPr/>
      <dgm:t>
        <a:bodyPr/>
        <a:lstStyle/>
        <a:p>
          <a:endParaRPr lang="en-US"/>
        </a:p>
      </dgm:t>
    </dgm:pt>
    <dgm:pt modelId="{767A7F59-FF34-48DD-8041-64B41C64C155}" type="sibTrans" cxnId="{5D9A4263-87FD-4DDC-BD6E-111D2E718614}">
      <dgm:prSet/>
      <dgm:spPr/>
      <dgm:t>
        <a:bodyPr/>
        <a:lstStyle/>
        <a:p>
          <a:endParaRPr lang="en-US"/>
        </a:p>
      </dgm:t>
    </dgm:pt>
    <dgm:pt modelId="{653E0B0C-DA8B-426D-ABBC-D1BE44E31A44}">
      <dgm:prSet phldrT="[Text]" custT="1"/>
      <dgm:spPr/>
      <dgm:t>
        <a:bodyPr/>
        <a:lstStyle/>
        <a:p>
          <a:r>
            <a:rPr lang="en-US" sz="2400" dirty="0" smtClean="0"/>
            <a:t>Molar heat of vaporization</a:t>
          </a:r>
          <a:endParaRPr lang="en-US" sz="2400" dirty="0"/>
        </a:p>
      </dgm:t>
    </dgm:pt>
    <dgm:pt modelId="{D4EB2BC5-CD7A-4C81-A859-D08872F9B689}" type="parTrans" cxnId="{740B31E7-4ECB-4259-98DC-A4516E34823D}">
      <dgm:prSet/>
      <dgm:spPr/>
      <dgm:t>
        <a:bodyPr/>
        <a:lstStyle/>
        <a:p>
          <a:endParaRPr lang="en-US"/>
        </a:p>
      </dgm:t>
    </dgm:pt>
    <dgm:pt modelId="{BD2A7E41-9088-4638-8320-5AD8DA3FA0F3}" type="sibTrans" cxnId="{740B31E7-4ECB-4259-98DC-A4516E34823D}">
      <dgm:prSet/>
      <dgm:spPr/>
      <dgm:t>
        <a:bodyPr/>
        <a:lstStyle/>
        <a:p>
          <a:endParaRPr lang="en-US"/>
        </a:p>
      </dgm:t>
    </dgm:pt>
    <dgm:pt modelId="{3ED71C82-A290-47C5-A732-2708BE1F7F79}">
      <dgm:prSet phldrT="[Text]" custT="1"/>
      <dgm:spPr/>
      <dgm:t>
        <a:bodyPr/>
        <a:lstStyle/>
        <a:p>
          <a:r>
            <a:rPr lang="en-US" sz="2400" dirty="0" smtClean="0"/>
            <a:t>The heat absorbed by 1 mole of a substance when it changes from a liquid to a vapor @ constant temperature</a:t>
          </a:r>
          <a:endParaRPr lang="en-US" sz="2400" dirty="0"/>
        </a:p>
      </dgm:t>
    </dgm:pt>
    <dgm:pt modelId="{A0B059AD-305A-4F08-B01F-C080753DE222}" type="parTrans" cxnId="{2CE5416A-9DC6-4987-8F74-8AAC9B2858CC}">
      <dgm:prSet/>
      <dgm:spPr/>
      <dgm:t>
        <a:bodyPr/>
        <a:lstStyle/>
        <a:p>
          <a:endParaRPr lang="en-US"/>
        </a:p>
      </dgm:t>
    </dgm:pt>
    <dgm:pt modelId="{1663273F-A5AC-4FC0-8EE7-27F0E739FB40}" type="sibTrans" cxnId="{2CE5416A-9DC6-4987-8F74-8AAC9B2858CC}">
      <dgm:prSet/>
      <dgm:spPr/>
      <dgm:t>
        <a:bodyPr/>
        <a:lstStyle/>
        <a:p>
          <a:endParaRPr lang="en-US"/>
        </a:p>
      </dgm:t>
    </dgm:pt>
    <dgm:pt modelId="{C5B4CD05-8424-4CCB-B4F4-3A66ECA37960}">
      <dgm:prSet phldrT="[Text]"/>
      <dgm:spPr/>
      <dgm:t>
        <a:bodyPr/>
        <a:lstStyle/>
        <a:p>
          <a:r>
            <a:rPr lang="en-US" dirty="0" smtClean="0"/>
            <a:t>∆</a:t>
          </a:r>
          <a:r>
            <a:rPr lang="en-US" dirty="0" err="1" smtClean="0"/>
            <a:t>H</a:t>
          </a:r>
          <a:r>
            <a:rPr lang="en-US" baseline="-25000" dirty="0" err="1" smtClean="0"/>
            <a:t>cond</a:t>
          </a:r>
          <a:endParaRPr lang="en-US" dirty="0"/>
        </a:p>
      </dgm:t>
    </dgm:pt>
    <dgm:pt modelId="{F0575F9D-6D53-49EA-959B-EF71F98DFACB}" type="parTrans" cxnId="{201C03F9-C393-4664-981E-668D56FB0770}">
      <dgm:prSet/>
      <dgm:spPr/>
      <dgm:t>
        <a:bodyPr/>
        <a:lstStyle/>
        <a:p>
          <a:endParaRPr lang="en-US"/>
        </a:p>
      </dgm:t>
    </dgm:pt>
    <dgm:pt modelId="{123CAF7A-582C-4142-A677-9E563DF303D2}" type="sibTrans" cxnId="{201C03F9-C393-4664-981E-668D56FB0770}">
      <dgm:prSet/>
      <dgm:spPr/>
      <dgm:t>
        <a:bodyPr/>
        <a:lstStyle/>
        <a:p>
          <a:endParaRPr lang="en-US"/>
        </a:p>
      </dgm:t>
    </dgm:pt>
    <dgm:pt modelId="{8AE29D40-9822-42BB-8AA6-8D0C0AF9D41C}">
      <dgm:prSet phldrT="[Text]" custT="1"/>
      <dgm:spPr/>
      <dgm:t>
        <a:bodyPr/>
        <a:lstStyle/>
        <a:p>
          <a:r>
            <a:rPr lang="en-US" sz="2400" dirty="0" smtClean="0"/>
            <a:t>Molar heat of condensation</a:t>
          </a:r>
          <a:endParaRPr lang="en-US" sz="2400" dirty="0"/>
        </a:p>
      </dgm:t>
    </dgm:pt>
    <dgm:pt modelId="{8089F60B-D4CE-49EB-AA71-D2A450B1EF77}" type="parTrans" cxnId="{815A1FB8-B527-48C0-96AD-D1860CB35582}">
      <dgm:prSet/>
      <dgm:spPr/>
      <dgm:t>
        <a:bodyPr/>
        <a:lstStyle/>
        <a:p>
          <a:endParaRPr lang="en-US"/>
        </a:p>
      </dgm:t>
    </dgm:pt>
    <dgm:pt modelId="{FB365002-652E-4FB5-846B-39AA24D52F1A}" type="sibTrans" cxnId="{815A1FB8-B527-48C0-96AD-D1860CB35582}">
      <dgm:prSet/>
      <dgm:spPr/>
      <dgm:t>
        <a:bodyPr/>
        <a:lstStyle/>
        <a:p>
          <a:endParaRPr lang="en-US"/>
        </a:p>
      </dgm:t>
    </dgm:pt>
    <dgm:pt modelId="{50875096-E485-4838-9859-4001DD317A1C}">
      <dgm:prSet phldrT="[Text]"/>
      <dgm:spPr/>
      <dgm:t>
        <a:bodyPr/>
        <a:lstStyle/>
        <a:p>
          <a:r>
            <a:rPr lang="en-US" dirty="0" smtClean="0"/>
            <a:t>∆</a:t>
          </a:r>
          <a:r>
            <a:rPr lang="en-US" dirty="0" err="1" smtClean="0"/>
            <a:t>H</a:t>
          </a:r>
          <a:r>
            <a:rPr lang="en-US" baseline="-25000" dirty="0" err="1" smtClean="0"/>
            <a:t>solid</a:t>
          </a:r>
          <a:r>
            <a:rPr lang="en-US" dirty="0" smtClean="0"/>
            <a:t>  </a:t>
          </a:r>
          <a:endParaRPr lang="en-US" dirty="0"/>
        </a:p>
      </dgm:t>
    </dgm:pt>
    <dgm:pt modelId="{A695D9C0-1B6E-4FF9-8BDE-03B03677EEA1}" type="parTrans" cxnId="{2962A732-E36D-49F1-9EAC-D77B1246A1BE}">
      <dgm:prSet/>
      <dgm:spPr/>
      <dgm:t>
        <a:bodyPr/>
        <a:lstStyle/>
        <a:p>
          <a:endParaRPr lang="en-US"/>
        </a:p>
      </dgm:t>
    </dgm:pt>
    <dgm:pt modelId="{75C49520-992F-45D7-BDC9-EA52564FC75E}" type="sibTrans" cxnId="{2962A732-E36D-49F1-9EAC-D77B1246A1BE}">
      <dgm:prSet/>
      <dgm:spPr/>
      <dgm:t>
        <a:bodyPr/>
        <a:lstStyle/>
        <a:p>
          <a:endParaRPr lang="en-US"/>
        </a:p>
      </dgm:t>
    </dgm:pt>
    <dgm:pt modelId="{0757BABD-DF75-4D08-9D9A-884D081B52E8}">
      <dgm:prSet phldrT="[Text]" custT="1"/>
      <dgm:spPr/>
      <dgm:t>
        <a:bodyPr/>
        <a:lstStyle/>
        <a:p>
          <a:r>
            <a:rPr lang="en-US" sz="2400" dirty="0" smtClean="0"/>
            <a:t>The heat released when one mol of a vapor changes from a vapor to a liquid @ constant temperature</a:t>
          </a:r>
          <a:endParaRPr lang="en-US" sz="2400" dirty="0"/>
        </a:p>
      </dgm:t>
    </dgm:pt>
    <dgm:pt modelId="{370E3ACE-5094-4AF7-AA13-E3BF9618B911}" type="parTrans" cxnId="{193156C9-BCC0-48B2-B69A-7C75A1D46CD6}">
      <dgm:prSet/>
      <dgm:spPr/>
      <dgm:t>
        <a:bodyPr/>
        <a:lstStyle/>
        <a:p>
          <a:endParaRPr lang="en-US"/>
        </a:p>
      </dgm:t>
    </dgm:pt>
    <dgm:pt modelId="{D012C90F-DE4E-4670-B321-3BA075D2E33D}" type="sibTrans" cxnId="{193156C9-BCC0-48B2-B69A-7C75A1D46CD6}">
      <dgm:prSet/>
      <dgm:spPr/>
      <dgm:t>
        <a:bodyPr/>
        <a:lstStyle/>
        <a:p>
          <a:endParaRPr lang="en-US"/>
        </a:p>
      </dgm:t>
    </dgm:pt>
    <dgm:pt modelId="{A1521E73-2B42-4D6D-A548-3AE1642F7E1B}">
      <dgm:prSet/>
      <dgm:spPr/>
      <dgm:t>
        <a:bodyPr/>
        <a:lstStyle/>
        <a:p>
          <a:r>
            <a:rPr lang="en-US" dirty="0" smtClean="0"/>
            <a:t>∆</a:t>
          </a:r>
          <a:r>
            <a:rPr lang="en-US" dirty="0" err="1" smtClean="0"/>
            <a:t>H</a:t>
          </a:r>
          <a:r>
            <a:rPr lang="en-US" baseline="-25000" dirty="0" err="1" smtClean="0"/>
            <a:t>fus</a:t>
          </a:r>
          <a:endParaRPr lang="en-US" dirty="0"/>
        </a:p>
      </dgm:t>
    </dgm:pt>
    <dgm:pt modelId="{D9E4538C-BD6C-4C5F-837C-510CE20EBE7D}" type="parTrans" cxnId="{272095FA-1E3A-4854-913D-FE51D8E8CAA1}">
      <dgm:prSet/>
      <dgm:spPr/>
      <dgm:t>
        <a:bodyPr/>
        <a:lstStyle/>
        <a:p>
          <a:endParaRPr lang="en-US"/>
        </a:p>
      </dgm:t>
    </dgm:pt>
    <dgm:pt modelId="{75F19068-8125-403C-ABE3-7EAA16FC799E}" type="sibTrans" cxnId="{272095FA-1E3A-4854-913D-FE51D8E8CAA1}">
      <dgm:prSet/>
      <dgm:spPr/>
      <dgm:t>
        <a:bodyPr/>
        <a:lstStyle/>
        <a:p>
          <a:endParaRPr lang="en-US"/>
        </a:p>
      </dgm:t>
    </dgm:pt>
    <dgm:pt modelId="{1A6270D3-C572-45DB-8753-11371C57BF1A}">
      <dgm:prSet custT="1"/>
      <dgm:spPr/>
      <dgm:t>
        <a:bodyPr/>
        <a:lstStyle/>
        <a:p>
          <a:r>
            <a:rPr lang="en-US" sz="2400" dirty="0" smtClean="0"/>
            <a:t>Molar heat of solidification</a:t>
          </a:r>
          <a:endParaRPr lang="en-US" sz="2400" dirty="0"/>
        </a:p>
      </dgm:t>
    </dgm:pt>
    <dgm:pt modelId="{DF5F771C-E5B6-4EC7-9B55-864F638C24DD}" type="parTrans" cxnId="{A6FBCC03-B46D-46B8-87D9-C8214FAEBFA4}">
      <dgm:prSet/>
      <dgm:spPr/>
      <dgm:t>
        <a:bodyPr/>
        <a:lstStyle/>
        <a:p>
          <a:endParaRPr lang="en-US"/>
        </a:p>
      </dgm:t>
    </dgm:pt>
    <dgm:pt modelId="{6817B10B-F415-4F87-A1DB-D96687295575}" type="sibTrans" cxnId="{A6FBCC03-B46D-46B8-87D9-C8214FAEBFA4}">
      <dgm:prSet/>
      <dgm:spPr/>
      <dgm:t>
        <a:bodyPr/>
        <a:lstStyle/>
        <a:p>
          <a:endParaRPr lang="en-US"/>
        </a:p>
      </dgm:t>
    </dgm:pt>
    <dgm:pt modelId="{EA394193-961B-4CAA-9506-A0014C95120B}">
      <dgm:prSet custT="1"/>
      <dgm:spPr/>
      <dgm:t>
        <a:bodyPr/>
        <a:lstStyle/>
        <a:p>
          <a:r>
            <a:rPr lang="en-US" sz="2400" dirty="0" smtClean="0"/>
            <a:t>The heat released  when one mol of a liquid changes to a solid @ constant temperature</a:t>
          </a:r>
          <a:endParaRPr lang="en-US" sz="2400" dirty="0"/>
        </a:p>
      </dgm:t>
    </dgm:pt>
    <dgm:pt modelId="{EDE73C03-CC63-4996-9F1E-CCE040007B8D}" type="parTrans" cxnId="{BA50E433-8BDB-424A-BB83-66AAD58AE352}">
      <dgm:prSet/>
      <dgm:spPr/>
      <dgm:t>
        <a:bodyPr/>
        <a:lstStyle/>
        <a:p>
          <a:endParaRPr lang="en-US"/>
        </a:p>
      </dgm:t>
    </dgm:pt>
    <dgm:pt modelId="{7B916A2F-F34E-4EBD-92E6-0289E636E24B}" type="sibTrans" cxnId="{BA50E433-8BDB-424A-BB83-66AAD58AE352}">
      <dgm:prSet/>
      <dgm:spPr/>
      <dgm:t>
        <a:bodyPr/>
        <a:lstStyle/>
        <a:p>
          <a:endParaRPr lang="en-US"/>
        </a:p>
      </dgm:t>
    </dgm:pt>
    <dgm:pt modelId="{C0B811BE-BFB3-473D-83F0-374AA9839A62}">
      <dgm:prSet custT="1"/>
      <dgm:spPr/>
      <dgm:t>
        <a:bodyPr/>
        <a:lstStyle/>
        <a:p>
          <a:r>
            <a:rPr lang="en-US" sz="2400" dirty="0" smtClean="0"/>
            <a:t>Molar heat of fusion</a:t>
          </a:r>
          <a:endParaRPr lang="en-US" sz="2400" dirty="0"/>
        </a:p>
      </dgm:t>
    </dgm:pt>
    <dgm:pt modelId="{6F4B87D2-171E-4D1F-A62A-004275D928B2}" type="parTrans" cxnId="{1C00A06B-1420-4A04-8268-F4A2DD71E261}">
      <dgm:prSet/>
      <dgm:spPr/>
      <dgm:t>
        <a:bodyPr/>
        <a:lstStyle/>
        <a:p>
          <a:endParaRPr lang="en-US"/>
        </a:p>
      </dgm:t>
    </dgm:pt>
    <dgm:pt modelId="{95A46FC9-A67E-415D-B178-94A7BDF55B88}" type="sibTrans" cxnId="{1C00A06B-1420-4A04-8268-F4A2DD71E261}">
      <dgm:prSet/>
      <dgm:spPr/>
      <dgm:t>
        <a:bodyPr/>
        <a:lstStyle/>
        <a:p>
          <a:endParaRPr lang="en-US"/>
        </a:p>
      </dgm:t>
    </dgm:pt>
    <dgm:pt modelId="{43B20496-2049-4090-926E-E4E7F6AC00A8}">
      <dgm:prSet custT="1"/>
      <dgm:spPr/>
      <dgm:t>
        <a:bodyPr/>
        <a:lstStyle/>
        <a:p>
          <a:r>
            <a:rPr lang="en-US" sz="2400" dirty="0" smtClean="0"/>
            <a:t>The heat absorbed by 1 mole of a substance when it melts @ constant temperature</a:t>
          </a:r>
        </a:p>
      </dgm:t>
    </dgm:pt>
    <dgm:pt modelId="{60E187FD-352D-4A1B-9588-AB67944A498A}" type="parTrans" cxnId="{376F22FF-3D12-405F-A970-76090BFDACA8}">
      <dgm:prSet/>
      <dgm:spPr/>
      <dgm:t>
        <a:bodyPr/>
        <a:lstStyle/>
        <a:p>
          <a:endParaRPr lang="en-US"/>
        </a:p>
      </dgm:t>
    </dgm:pt>
    <dgm:pt modelId="{67F821E3-5681-41D6-A1BE-79CA4C28A373}" type="sibTrans" cxnId="{376F22FF-3D12-405F-A970-76090BFDACA8}">
      <dgm:prSet/>
      <dgm:spPr/>
      <dgm:t>
        <a:bodyPr/>
        <a:lstStyle/>
        <a:p>
          <a:endParaRPr lang="en-US"/>
        </a:p>
      </dgm:t>
    </dgm:pt>
    <dgm:pt modelId="{DB96E249-D7D9-4C26-92F3-E6C619D6FEB4}" type="pres">
      <dgm:prSet presAssocID="{72E4D350-7AF2-43BC-A524-BBFA30CF0B31}" presName="linearFlow" presStyleCnt="0">
        <dgm:presLayoutVars>
          <dgm:dir/>
          <dgm:animLvl val="lvl"/>
          <dgm:resizeHandles val="exact"/>
        </dgm:presLayoutVars>
      </dgm:prSet>
      <dgm:spPr/>
      <dgm:t>
        <a:bodyPr/>
        <a:lstStyle/>
        <a:p>
          <a:endParaRPr lang="en-US"/>
        </a:p>
      </dgm:t>
    </dgm:pt>
    <dgm:pt modelId="{438C4C21-E72A-4BC6-8AB6-B868DA23F38D}" type="pres">
      <dgm:prSet presAssocID="{C514A84A-E9C1-4930-8D67-E4EC60159F3B}" presName="composite" presStyleCnt="0"/>
      <dgm:spPr/>
    </dgm:pt>
    <dgm:pt modelId="{8351B555-23B9-45C1-A607-8384BFCB98E6}" type="pres">
      <dgm:prSet presAssocID="{C514A84A-E9C1-4930-8D67-E4EC60159F3B}" presName="parentText" presStyleLbl="alignNode1" presStyleIdx="0" presStyleCnt="4">
        <dgm:presLayoutVars>
          <dgm:chMax val="1"/>
          <dgm:bulletEnabled val="1"/>
        </dgm:presLayoutVars>
      </dgm:prSet>
      <dgm:spPr/>
      <dgm:t>
        <a:bodyPr/>
        <a:lstStyle/>
        <a:p>
          <a:endParaRPr lang="en-US"/>
        </a:p>
      </dgm:t>
    </dgm:pt>
    <dgm:pt modelId="{925C78E3-C3F6-481C-B6B5-D043165BBCC0}" type="pres">
      <dgm:prSet presAssocID="{C514A84A-E9C1-4930-8D67-E4EC60159F3B}" presName="descendantText" presStyleLbl="alignAcc1" presStyleIdx="0" presStyleCnt="4" custScaleY="123439" custLinFactNeighborX="0" custLinFactNeighborY="9776">
        <dgm:presLayoutVars>
          <dgm:bulletEnabled val="1"/>
        </dgm:presLayoutVars>
      </dgm:prSet>
      <dgm:spPr/>
      <dgm:t>
        <a:bodyPr/>
        <a:lstStyle/>
        <a:p>
          <a:endParaRPr lang="en-US"/>
        </a:p>
      </dgm:t>
    </dgm:pt>
    <dgm:pt modelId="{0D4E24DA-B5CC-4F70-B714-F24D152C6AC0}" type="pres">
      <dgm:prSet presAssocID="{767A7F59-FF34-48DD-8041-64B41C64C155}" presName="sp" presStyleCnt="0"/>
      <dgm:spPr/>
    </dgm:pt>
    <dgm:pt modelId="{2E521988-586F-49AF-A1D3-0C57BE88E4CF}" type="pres">
      <dgm:prSet presAssocID="{C5B4CD05-8424-4CCB-B4F4-3A66ECA37960}" presName="composite" presStyleCnt="0"/>
      <dgm:spPr/>
    </dgm:pt>
    <dgm:pt modelId="{D24ACC2D-5A34-45DE-9332-4AA849B78D28}" type="pres">
      <dgm:prSet presAssocID="{C5B4CD05-8424-4CCB-B4F4-3A66ECA37960}" presName="parentText" presStyleLbl="alignNode1" presStyleIdx="1" presStyleCnt="4">
        <dgm:presLayoutVars>
          <dgm:chMax val="1"/>
          <dgm:bulletEnabled val="1"/>
        </dgm:presLayoutVars>
      </dgm:prSet>
      <dgm:spPr/>
      <dgm:t>
        <a:bodyPr/>
        <a:lstStyle/>
        <a:p>
          <a:endParaRPr lang="en-US"/>
        </a:p>
      </dgm:t>
    </dgm:pt>
    <dgm:pt modelId="{B671A69D-8A25-4881-B405-AD5988970E90}" type="pres">
      <dgm:prSet presAssocID="{C5B4CD05-8424-4CCB-B4F4-3A66ECA37960}" presName="descendantText" presStyleLbl="alignAcc1" presStyleIdx="1" presStyleCnt="4" custScaleY="135974">
        <dgm:presLayoutVars>
          <dgm:bulletEnabled val="1"/>
        </dgm:presLayoutVars>
      </dgm:prSet>
      <dgm:spPr/>
      <dgm:t>
        <a:bodyPr/>
        <a:lstStyle/>
        <a:p>
          <a:endParaRPr lang="en-US"/>
        </a:p>
      </dgm:t>
    </dgm:pt>
    <dgm:pt modelId="{B8DD9DDF-2743-4EE3-9817-E2E3E8907FF3}" type="pres">
      <dgm:prSet presAssocID="{123CAF7A-582C-4142-A677-9E563DF303D2}" presName="sp" presStyleCnt="0"/>
      <dgm:spPr/>
    </dgm:pt>
    <dgm:pt modelId="{9E7D4B04-83CA-442A-A5CC-44CBCFFAAECD}" type="pres">
      <dgm:prSet presAssocID="{50875096-E485-4838-9859-4001DD317A1C}" presName="composite" presStyleCnt="0"/>
      <dgm:spPr/>
    </dgm:pt>
    <dgm:pt modelId="{04D0DFEC-624F-4B30-9125-00EF178E4E30}" type="pres">
      <dgm:prSet presAssocID="{50875096-E485-4838-9859-4001DD317A1C}" presName="parentText" presStyleLbl="alignNode1" presStyleIdx="2" presStyleCnt="4" custScaleY="102714">
        <dgm:presLayoutVars>
          <dgm:chMax val="1"/>
          <dgm:bulletEnabled val="1"/>
        </dgm:presLayoutVars>
      </dgm:prSet>
      <dgm:spPr/>
      <dgm:t>
        <a:bodyPr/>
        <a:lstStyle/>
        <a:p>
          <a:endParaRPr lang="en-US"/>
        </a:p>
      </dgm:t>
    </dgm:pt>
    <dgm:pt modelId="{F7ECC9C6-8126-49EE-8AF3-63D87BD5EEFF}" type="pres">
      <dgm:prSet presAssocID="{50875096-E485-4838-9859-4001DD317A1C}" presName="descendantText" presStyleLbl="alignAcc1" presStyleIdx="2" presStyleCnt="4" custScaleY="134318">
        <dgm:presLayoutVars>
          <dgm:bulletEnabled val="1"/>
        </dgm:presLayoutVars>
      </dgm:prSet>
      <dgm:spPr/>
      <dgm:t>
        <a:bodyPr/>
        <a:lstStyle/>
        <a:p>
          <a:endParaRPr lang="en-US"/>
        </a:p>
      </dgm:t>
    </dgm:pt>
    <dgm:pt modelId="{E190A675-1F99-4976-A00B-8FC3D5B99567}" type="pres">
      <dgm:prSet presAssocID="{75C49520-992F-45D7-BDC9-EA52564FC75E}" presName="sp" presStyleCnt="0"/>
      <dgm:spPr/>
    </dgm:pt>
    <dgm:pt modelId="{58106D02-EEB3-4A3C-BC75-D1EFC6E8BC81}" type="pres">
      <dgm:prSet presAssocID="{A1521E73-2B42-4D6D-A548-3AE1642F7E1B}" presName="composite" presStyleCnt="0"/>
      <dgm:spPr/>
    </dgm:pt>
    <dgm:pt modelId="{6DD00CA7-FD17-4CDE-9701-2FF2820F972F}" type="pres">
      <dgm:prSet presAssocID="{A1521E73-2B42-4D6D-A548-3AE1642F7E1B}" presName="parentText" presStyleLbl="alignNode1" presStyleIdx="3" presStyleCnt="4">
        <dgm:presLayoutVars>
          <dgm:chMax val="1"/>
          <dgm:bulletEnabled val="1"/>
        </dgm:presLayoutVars>
      </dgm:prSet>
      <dgm:spPr/>
      <dgm:t>
        <a:bodyPr/>
        <a:lstStyle/>
        <a:p>
          <a:endParaRPr lang="en-US"/>
        </a:p>
      </dgm:t>
    </dgm:pt>
    <dgm:pt modelId="{6F1DDE5F-BD8D-4D6F-BCC1-7612F8135FF5}" type="pres">
      <dgm:prSet presAssocID="{A1521E73-2B42-4D6D-A548-3AE1642F7E1B}" presName="descendantText" presStyleLbl="alignAcc1" presStyleIdx="3" presStyleCnt="4" custScaleY="145089">
        <dgm:presLayoutVars>
          <dgm:bulletEnabled val="1"/>
        </dgm:presLayoutVars>
      </dgm:prSet>
      <dgm:spPr/>
      <dgm:t>
        <a:bodyPr/>
        <a:lstStyle/>
        <a:p>
          <a:endParaRPr lang="en-US"/>
        </a:p>
      </dgm:t>
    </dgm:pt>
  </dgm:ptLst>
  <dgm:cxnLst>
    <dgm:cxn modelId="{2114048A-42A6-493C-905F-422C4BF4BCE4}" type="presOf" srcId="{0757BABD-DF75-4D08-9D9A-884D081B52E8}" destId="{B671A69D-8A25-4881-B405-AD5988970E90}" srcOrd="0" destOrd="1" presId="urn:microsoft.com/office/officeart/2005/8/layout/chevron2"/>
    <dgm:cxn modelId="{A29709B2-5973-45CA-AF1C-7BD638196C1C}" type="presOf" srcId="{653E0B0C-DA8B-426D-ABBC-D1BE44E31A44}" destId="{925C78E3-C3F6-481C-B6B5-D043165BBCC0}" srcOrd="0" destOrd="0" presId="urn:microsoft.com/office/officeart/2005/8/layout/chevron2"/>
    <dgm:cxn modelId="{24834BD6-EAC9-4AC2-80F1-21D6FC1F74CB}" type="presOf" srcId="{C0B811BE-BFB3-473D-83F0-374AA9839A62}" destId="{6F1DDE5F-BD8D-4D6F-BCC1-7612F8135FF5}" srcOrd="0" destOrd="0" presId="urn:microsoft.com/office/officeart/2005/8/layout/chevron2"/>
    <dgm:cxn modelId="{C3B8E6FB-C80D-4293-B5CB-DAB476FB1FAD}" type="presOf" srcId="{8AE29D40-9822-42BB-8AA6-8D0C0AF9D41C}" destId="{B671A69D-8A25-4881-B405-AD5988970E90}" srcOrd="0" destOrd="0" presId="urn:microsoft.com/office/officeart/2005/8/layout/chevron2"/>
    <dgm:cxn modelId="{2CE5416A-9DC6-4987-8F74-8AAC9B2858CC}" srcId="{C514A84A-E9C1-4930-8D67-E4EC60159F3B}" destId="{3ED71C82-A290-47C5-A732-2708BE1F7F79}" srcOrd="1" destOrd="0" parTransId="{A0B059AD-305A-4F08-B01F-C080753DE222}" sibTransId="{1663273F-A5AC-4FC0-8EE7-27F0E739FB40}"/>
    <dgm:cxn modelId="{193156C9-BCC0-48B2-B69A-7C75A1D46CD6}" srcId="{C5B4CD05-8424-4CCB-B4F4-3A66ECA37960}" destId="{0757BABD-DF75-4D08-9D9A-884D081B52E8}" srcOrd="1" destOrd="0" parTransId="{370E3ACE-5094-4AF7-AA13-E3BF9618B911}" sibTransId="{D012C90F-DE4E-4670-B321-3BA075D2E33D}"/>
    <dgm:cxn modelId="{1661CB3D-06AC-4D6A-AFE2-991759FF7146}" type="presOf" srcId="{43B20496-2049-4090-926E-E4E7F6AC00A8}" destId="{6F1DDE5F-BD8D-4D6F-BCC1-7612F8135FF5}" srcOrd="0" destOrd="1" presId="urn:microsoft.com/office/officeart/2005/8/layout/chevron2"/>
    <dgm:cxn modelId="{5D9A4263-87FD-4DDC-BD6E-111D2E718614}" srcId="{72E4D350-7AF2-43BC-A524-BBFA30CF0B31}" destId="{C514A84A-E9C1-4930-8D67-E4EC60159F3B}" srcOrd="0" destOrd="0" parTransId="{73462FCC-5A03-48E7-8AB4-55DA93ABEDEC}" sibTransId="{767A7F59-FF34-48DD-8041-64B41C64C155}"/>
    <dgm:cxn modelId="{1C00A06B-1420-4A04-8268-F4A2DD71E261}" srcId="{A1521E73-2B42-4D6D-A548-3AE1642F7E1B}" destId="{C0B811BE-BFB3-473D-83F0-374AA9839A62}" srcOrd="0" destOrd="0" parTransId="{6F4B87D2-171E-4D1F-A62A-004275D928B2}" sibTransId="{95A46FC9-A67E-415D-B178-94A7BDF55B88}"/>
    <dgm:cxn modelId="{BA50E433-8BDB-424A-BB83-66AAD58AE352}" srcId="{50875096-E485-4838-9859-4001DD317A1C}" destId="{EA394193-961B-4CAA-9506-A0014C95120B}" srcOrd="1" destOrd="0" parTransId="{EDE73C03-CC63-4996-9F1E-CCE040007B8D}" sibTransId="{7B916A2F-F34E-4EBD-92E6-0289E636E24B}"/>
    <dgm:cxn modelId="{201C03F9-C393-4664-981E-668D56FB0770}" srcId="{72E4D350-7AF2-43BC-A524-BBFA30CF0B31}" destId="{C5B4CD05-8424-4CCB-B4F4-3A66ECA37960}" srcOrd="1" destOrd="0" parTransId="{F0575F9D-6D53-49EA-959B-EF71F98DFACB}" sibTransId="{123CAF7A-582C-4142-A677-9E563DF303D2}"/>
    <dgm:cxn modelId="{82DEA411-BD75-41CB-ACC5-FBF872F6BCE8}" type="presOf" srcId="{C514A84A-E9C1-4930-8D67-E4EC60159F3B}" destId="{8351B555-23B9-45C1-A607-8384BFCB98E6}" srcOrd="0" destOrd="0" presId="urn:microsoft.com/office/officeart/2005/8/layout/chevron2"/>
    <dgm:cxn modelId="{5A3A693B-4046-44BE-9F78-47EAA86E58B6}" type="presOf" srcId="{3ED71C82-A290-47C5-A732-2708BE1F7F79}" destId="{925C78E3-C3F6-481C-B6B5-D043165BBCC0}" srcOrd="0" destOrd="1" presId="urn:microsoft.com/office/officeart/2005/8/layout/chevron2"/>
    <dgm:cxn modelId="{72F3A601-8402-4DC5-AB5B-9B9B250B64BD}" type="presOf" srcId="{1A6270D3-C572-45DB-8753-11371C57BF1A}" destId="{F7ECC9C6-8126-49EE-8AF3-63D87BD5EEFF}" srcOrd="0" destOrd="0" presId="urn:microsoft.com/office/officeart/2005/8/layout/chevron2"/>
    <dgm:cxn modelId="{740B31E7-4ECB-4259-98DC-A4516E34823D}" srcId="{C514A84A-E9C1-4930-8D67-E4EC60159F3B}" destId="{653E0B0C-DA8B-426D-ABBC-D1BE44E31A44}" srcOrd="0" destOrd="0" parTransId="{D4EB2BC5-CD7A-4C81-A859-D08872F9B689}" sibTransId="{BD2A7E41-9088-4638-8320-5AD8DA3FA0F3}"/>
    <dgm:cxn modelId="{376F22FF-3D12-405F-A970-76090BFDACA8}" srcId="{A1521E73-2B42-4D6D-A548-3AE1642F7E1B}" destId="{43B20496-2049-4090-926E-E4E7F6AC00A8}" srcOrd="1" destOrd="0" parTransId="{60E187FD-352D-4A1B-9588-AB67944A498A}" sibTransId="{67F821E3-5681-41D6-A1BE-79CA4C28A373}"/>
    <dgm:cxn modelId="{272095FA-1E3A-4854-913D-FE51D8E8CAA1}" srcId="{72E4D350-7AF2-43BC-A524-BBFA30CF0B31}" destId="{A1521E73-2B42-4D6D-A548-3AE1642F7E1B}" srcOrd="3" destOrd="0" parTransId="{D9E4538C-BD6C-4C5F-837C-510CE20EBE7D}" sibTransId="{75F19068-8125-403C-ABE3-7EAA16FC799E}"/>
    <dgm:cxn modelId="{144F021F-143B-40D3-B679-B705B5C22CCC}" type="presOf" srcId="{C5B4CD05-8424-4CCB-B4F4-3A66ECA37960}" destId="{D24ACC2D-5A34-45DE-9332-4AA849B78D28}" srcOrd="0" destOrd="0" presId="urn:microsoft.com/office/officeart/2005/8/layout/chevron2"/>
    <dgm:cxn modelId="{E8FA85CD-F0F6-41E2-B7A3-CAA0A31996A1}" type="presOf" srcId="{50875096-E485-4838-9859-4001DD317A1C}" destId="{04D0DFEC-624F-4B30-9125-00EF178E4E30}" srcOrd="0" destOrd="0" presId="urn:microsoft.com/office/officeart/2005/8/layout/chevron2"/>
    <dgm:cxn modelId="{A31243C9-A7AE-42B8-8F98-F5C21EAE0023}" type="presOf" srcId="{72E4D350-7AF2-43BC-A524-BBFA30CF0B31}" destId="{DB96E249-D7D9-4C26-92F3-E6C619D6FEB4}" srcOrd="0" destOrd="0" presId="urn:microsoft.com/office/officeart/2005/8/layout/chevron2"/>
    <dgm:cxn modelId="{A6FBCC03-B46D-46B8-87D9-C8214FAEBFA4}" srcId="{50875096-E485-4838-9859-4001DD317A1C}" destId="{1A6270D3-C572-45DB-8753-11371C57BF1A}" srcOrd="0" destOrd="0" parTransId="{DF5F771C-E5B6-4EC7-9B55-864F638C24DD}" sibTransId="{6817B10B-F415-4F87-A1DB-D96687295575}"/>
    <dgm:cxn modelId="{AABC72AD-8F90-4C72-B0D3-298142CB9928}" type="presOf" srcId="{A1521E73-2B42-4D6D-A548-3AE1642F7E1B}" destId="{6DD00CA7-FD17-4CDE-9701-2FF2820F972F}" srcOrd="0" destOrd="0" presId="urn:microsoft.com/office/officeart/2005/8/layout/chevron2"/>
    <dgm:cxn modelId="{815A1FB8-B527-48C0-96AD-D1860CB35582}" srcId="{C5B4CD05-8424-4CCB-B4F4-3A66ECA37960}" destId="{8AE29D40-9822-42BB-8AA6-8D0C0AF9D41C}" srcOrd="0" destOrd="0" parTransId="{8089F60B-D4CE-49EB-AA71-D2A450B1EF77}" sibTransId="{FB365002-652E-4FB5-846B-39AA24D52F1A}"/>
    <dgm:cxn modelId="{09B899B1-B708-42CD-AFFA-E52866DD985E}" type="presOf" srcId="{EA394193-961B-4CAA-9506-A0014C95120B}" destId="{F7ECC9C6-8126-49EE-8AF3-63D87BD5EEFF}" srcOrd="0" destOrd="1" presId="urn:microsoft.com/office/officeart/2005/8/layout/chevron2"/>
    <dgm:cxn modelId="{2962A732-E36D-49F1-9EAC-D77B1246A1BE}" srcId="{72E4D350-7AF2-43BC-A524-BBFA30CF0B31}" destId="{50875096-E485-4838-9859-4001DD317A1C}" srcOrd="2" destOrd="0" parTransId="{A695D9C0-1B6E-4FF9-8BDE-03B03677EEA1}" sibTransId="{75C49520-992F-45D7-BDC9-EA52564FC75E}"/>
    <dgm:cxn modelId="{6C824C86-3FCE-4CA9-BAFA-E2172B690F10}" type="presParOf" srcId="{DB96E249-D7D9-4C26-92F3-E6C619D6FEB4}" destId="{438C4C21-E72A-4BC6-8AB6-B868DA23F38D}" srcOrd="0" destOrd="0" presId="urn:microsoft.com/office/officeart/2005/8/layout/chevron2"/>
    <dgm:cxn modelId="{AEB5C464-214C-4561-A7C7-487B2B19C000}" type="presParOf" srcId="{438C4C21-E72A-4BC6-8AB6-B868DA23F38D}" destId="{8351B555-23B9-45C1-A607-8384BFCB98E6}" srcOrd="0" destOrd="0" presId="urn:microsoft.com/office/officeart/2005/8/layout/chevron2"/>
    <dgm:cxn modelId="{09DE5A98-8241-4BDA-91F4-80E1C7641666}" type="presParOf" srcId="{438C4C21-E72A-4BC6-8AB6-B868DA23F38D}" destId="{925C78E3-C3F6-481C-B6B5-D043165BBCC0}" srcOrd="1" destOrd="0" presId="urn:microsoft.com/office/officeart/2005/8/layout/chevron2"/>
    <dgm:cxn modelId="{139B306D-B917-4424-B4EB-49B4FF5599ED}" type="presParOf" srcId="{DB96E249-D7D9-4C26-92F3-E6C619D6FEB4}" destId="{0D4E24DA-B5CC-4F70-B714-F24D152C6AC0}" srcOrd="1" destOrd="0" presId="urn:microsoft.com/office/officeart/2005/8/layout/chevron2"/>
    <dgm:cxn modelId="{C433BDEE-267F-4016-AEE9-98092A9C1916}" type="presParOf" srcId="{DB96E249-D7D9-4C26-92F3-E6C619D6FEB4}" destId="{2E521988-586F-49AF-A1D3-0C57BE88E4CF}" srcOrd="2" destOrd="0" presId="urn:microsoft.com/office/officeart/2005/8/layout/chevron2"/>
    <dgm:cxn modelId="{D7298244-3B97-4276-94D0-787FC003917E}" type="presParOf" srcId="{2E521988-586F-49AF-A1D3-0C57BE88E4CF}" destId="{D24ACC2D-5A34-45DE-9332-4AA849B78D28}" srcOrd="0" destOrd="0" presId="urn:microsoft.com/office/officeart/2005/8/layout/chevron2"/>
    <dgm:cxn modelId="{AB9CF0E5-8B0B-4A6F-A3EE-657B3E688402}" type="presParOf" srcId="{2E521988-586F-49AF-A1D3-0C57BE88E4CF}" destId="{B671A69D-8A25-4881-B405-AD5988970E90}" srcOrd="1" destOrd="0" presId="urn:microsoft.com/office/officeart/2005/8/layout/chevron2"/>
    <dgm:cxn modelId="{D0502CFF-941B-4EC5-BCC5-36C4A850B4AD}" type="presParOf" srcId="{DB96E249-D7D9-4C26-92F3-E6C619D6FEB4}" destId="{B8DD9DDF-2743-4EE3-9817-E2E3E8907FF3}" srcOrd="3" destOrd="0" presId="urn:microsoft.com/office/officeart/2005/8/layout/chevron2"/>
    <dgm:cxn modelId="{B842393D-AD7A-4E20-9B79-FA492B8FBF63}" type="presParOf" srcId="{DB96E249-D7D9-4C26-92F3-E6C619D6FEB4}" destId="{9E7D4B04-83CA-442A-A5CC-44CBCFFAAECD}" srcOrd="4" destOrd="0" presId="urn:microsoft.com/office/officeart/2005/8/layout/chevron2"/>
    <dgm:cxn modelId="{C9D1CC8E-5C49-4A0F-8638-E619B8E56418}" type="presParOf" srcId="{9E7D4B04-83CA-442A-A5CC-44CBCFFAAECD}" destId="{04D0DFEC-624F-4B30-9125-00EF178E4E30}" srcOrd="0" destOrd="0" presId="urn:microsoft.com/office/officeart/2005/8/layout/chevron2"/>
    <dgm:cxn modelId="{2DF7DE76-36E9-4CCA-9586-7A8D3450949D}" type="presParOf" srcId="{9E7D4B04-83CA-442A-A5CC-44CBCFFAAECD}" destId="{F7ECC9C6-8126-49EE-8AF3-63D87BD5EEFF}" srcOrd="1" destOrd="0" presId="urn:microsoft.com/office/officeart/2005/8/layout/chevron2"/>
    <dgm:cxn modelId="{9F9DC466-F4CC-43A0-A1E5-15DDEFF619E7}" type="presParOf" srcId="{DB96E249-D7D9-4C26-92F3-E6C619D6FEB4}" destId="{E190A675-1F99-4976-A00B-8FC3D5B99567}" srcOrd="5" destOrd="0" presId="urn:microsoft.com/office/officeart/2005/8/layout/chevron2"/>
    <dgm:cxn modelId="{B9E0C942-CC30-4603-930F-E54275B81B55}" type="presParOf" srcId="{DB96E249-D7D9-4C26-92F3-E6C619D6FEB4}" destId="{58106D02-EEB3-4A3C-BC75-D1EFC6E8BC81}" srcOrd="6" destOrd="0" presId="urn:microsoft.com/office/officeart/2005/8/layout/chevron2"/>
    <dgm:cxn modelId="{467DF49B-3CF8-495C-BAF6-8BAC00B144EE}" type="presParOf" srcId="{58106D02-EEB3-4A3C-BC75-D1EFC6E8BC81}" destId="{6DD00CA7-FD17-4CDE-9701-2FF2820F972F}" srcOrd="0" destOrd="0" presId="urn:microsoft.com/office/officeart/2005/8/layout/chevron2"/>
    <dgm:cxn modelId="{FD6F3B8B-8D1E-4B57-BC6C-2157722929A4}" type="presParOf" srcId="{58106D02-EEB3-4A3C-BC75-D1EFC6E8BC81}" destId="{6F1DDE5F-BD8D-4D6F-BCC1-7612F8135FF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3665B7-1BE3-4A8C-AEE3-E646FA902B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C3336AD-5E11-4742-A76D-6655C05C6185}">
      <dgm:prSet phldrT="[Text]"/>
      <dgm:spPr/>
      <dgm:t>
        <a:bodyPr/>
        <a:lstStyle/>
        <a:p>
          <a:r>
            <a:rPr lang="en-US" dirty="0" smtClean="0"/>
            <a:t>Hess’s Law</a:t>
          </a:r>
          <a:endParaRPr lang="en-US" dirty="0"/>
        </a:p>
      </dgm:t>
    </dgm:pt>
    <dgm:pt modelId="{961660BE-C96A-4E66-B60D-88DB0A1C8341}" type="parTrans" cxnId="{64F0A1F6-EDCF-40A0-A9B3-72C370EE9DAF}">
      <dgm:prSet/>
      <dgm:spPr/>
      <dgm:t>
        <a:bodyPr/>
        <a:lstStyle/>
        <a:p>
          <a:endParaRPr lang="en-US"/>
        </a:p>
      </dgm:t>
    </dgm:pt>
    <dgm:pt modelId="{0AD98DC6-BE4B-4613-8943-A1ACE333A0FF}" type="sibTrans" cxnId="{64F0A1F6-EDCF-40A0-A9B3-72C370EE9DAF}">
      <dgm:prSet/>
      <dgm:spPr/>
      <dgm:t>
        <a:bodyPr/>
        <a:lstStyle/>
        <a:p>
          <a:endParaRPr lang="en-US"/>
        </a:p>
      </dgm:t>
    </dgm:pt>
    <dgm:pt modelId="{45A71807-4E20-49AE-A1C9-01AB9A54A2A5}">
      <dgm:prSet phldrT="[Text]" custT="1"/>
      <dgm:spPr/>
      <dgm:t>
        <a:bodyPr/>
        <a:lstStyle/>
        <a:p>
          <a:pPr algn="l"/>
          <a:r>
            <a:rPr lang="en-US" sz="3200" u="sng" dirty="0" smtClean="0"/>
            <a:t>Add</a:t>
          </a:r>
          <a:r>
            <a:rPr lang="en-US" sz="3200" dirty="0" smtClean="0"/>
            <a:t> 2 or more thermo chemical equations to give a final equation, </a:t>
          </a:r>
        </a:p>
        <a:p>
          <a:pPr algn="l"/>
          <a:endParaRPr lang="en-US" sz="800" dirty="0" smtClean="0"/>
        </a:p>
        <a:p>
          <a:pPr algn="l"/>
          <a:r>
            <a:rPr lang="en-US" sz="3200" dirty="0" smtClean="0"/>
            <a:t>then </a:t>
          </a:r>
          <a:r>
            <a:rPr lang="en-US" sz="3200" u="sng" dirty="0" smtClean="0"/>
            <a:t>add</a:t>
          </a:r>
          <a:r>
            <a:rPr lang="en-US" sz="3200" dirty="0" smtClean="0"/>
            <a:t> the    H (heats of reaction) to give the </a:t>
          </a:r>
          <a:r>
            <a:rPr lang="en-US" sz="3200" u="sng" dirty="0" smtClean="0"/>
            <a:t>total heat change</a:t>
          </a:r>
          <a:r>
            <a:rPr lang="en-US" sz="3200" u="none" dirty="0" smtClean="0"/>
            <a:t>  (total   H)</a:t>
          </a:r>
          <a:endParaRPr lang="en-US" sz="3200" u="none" dirty="0"/>
        </a:p>
      </dgm:t>
    </dgm:pt>
    <dgm:pt modelId="{B3075E18-C684-4B4C-BE02-E10D7BF0BC8C}" type="parTrans" cxnId="{0C3565CB-423E-4DBA-8A8C-1D6F5EDE2D3F}">
      <dgm:prSet/>
      <dgm:spPr>
        <a:solidFill>
          <a:schemeClr val="bg2">
            <a:lumMod val="90000"/>
            <a:lumOff val="10000"/>
          </a:schemeClr>
        </a:solidFill>
      </dgm:spPr>
      <dgm:t>
        <a:bodyPr/>
        <a:lstStyle/>
        <a:p>
          <a:endParaRPr lang="en-US"/>
        </a:p>
      </dgm:t>
    </dgm:pt>
    <dgm:pt modelId="{D8D0713E-8496-4EBD-BC82-F811EC9F816A}" type="sibTrans" cxnId="{0C3565CB-423E-4DBA-8A8C-1D6F5EDE2D3F}">
      <dgm:prSet/>
      <dgm:spPr/>
      <dgm:t>
        <a:bodyPr/>
        <a:lstStyle/>
        <a:p>
          <a:endParaRPr lang="en-US"/>
        </a:p>
      </dgm:t>
    </dgm:pt>
    <dgm:pt modelId="{93EEA86C-B4C2-4217-8E23-C3BD45628C60}">
      <dgm:prSet phldrT="[Text]" custT="1"/>
      <dgm:spPr/>
      <dgm:t>
        <a:bodyPr/>
        <a:lstStyle/>
        <a:p>
          <a:r>
            <a:rPr lang="en-US" sz="2800" dirty="0" smtClean="0"/>
            <a:t>You </a:t>
          </a:r>
          <a:r>
            <a:rPr lang="en-US" sz="2800" u="sng" strike="noStrike" dirty="0" smtClean="0"/>
            <a:t>can write the reverse </a:t>
          </a:r>
          <a:r>
            <a:rPr lang="en-US" sz="2800" dirty="0" smtClean="0"/>
            <a:t>of a thermo chemical equation </a:t>
          </a:r>
        </a:p>
        <a:p>
          <a:r>
            <a:rPr lang="en-US" sz="2800" dirty="0" smtClean="0"/>
            <a:t>but you must </a:t>
          </a:r>
          <a:r>
            <a:rPr lang="en-US" sz="2800" u="sng" dirty="0" smtClean="0"/>
            <a:t>change the sign </a:t>
          </a:r>
          <a:r>
            <a:rPr lang="en-US" sz="2800" dirty="0" smtClean="0"/>
            <a:t>of the    H    </a:t>
          </a:r>
          <a:endParaRPr lang="en-US" sz="2800" dirty="0"/>
        </a:p>
      </dgm:t>
    </dgm:pt>
    <dgm:pt modelId="{275984E8-2AFC-46E7-8E0B-68987E44880B}" type="parTrans" cxnId="{E08FDDDB-B475-4F1B-9C46-661438504A43}">
      <dgm:prSet/>
      <dgm:spPr>
        <a:solidFill>
          <a:schemeClr val="bg2">
            <a:lumMod val="90000"/>
            <a:lumOff val="10000"/>
          </a:schemeClr>
        </a:solidFill>
      </dgm:spPr>
      <dgm:t>
        <a:bodyPr/>
        <a:lstStyle/>
        <a:p>
          <a:endParaRPr lang="en-US"/>
        </a:p>
      </dgm:t>
    </dgm:pt>
    <dgm:pt modelId="{79B3DD14-BEBD-4633-87EB-4D62581A8A94}" type="sibTrans" cxnId="{E08FDDDB-B475-4F1B-9C46-661438504A43}">
      <dgm:prSet/>
      <dgm:spPr/>
      <dgm:t>
        <a:bodyPr/>
        <a:lstStyle/>
        <a:p>
          <a:endParaRPr lang="en-US"/>
        </a:p>
      </dgm:t>
    </dgm:pt>
    <dgm:pt modelId="{CC54D2A0-4A4C-40DA-8E86-ECB0E8E535F2}" type="pres">
      <dgm:prSet presAssocID="{DD3665B7-1BE3-4A8C-AEE3-E646FA902B57}" presName="cycle" presStyleCnt="0">
        <dgm:presLayoutVars>
          <dgm:chMax val="1"/>
          <dgm:dir/>
          <dgm:animLvl val="ctr"/>
          <dgm:resizeHandles val="exact"/>
        </dgm:presLayoutVars>
      </dgm:prSet>
      <dgm:spPr/>
      <dgm:t>
        <a:bodyPr/>
        <a:lstStyle/>
        <a:p>
          <a:endParaRPr lang="en-US"/>
        </a:p>
      </dgm:t>
    </dgm:pt>
    <dgm:pt modelId="{7F83F491-DC9F-4FF4-BDE0-9285F56AEF5C}" type="pres">
      <dgm:prSet presAssocID="{1C3336AD-5E11-4742-A76D-6655C05C6185}" presName="centerShape" presStyleLbl="node0" presStyleIdx="0" presStyleCnt="1" custLinFactNeighborX="5992" custLinFactNeighborY="3392"/>
      <dgm:spPr/>
      <dgm:t>
        <a:bodyPr/>
        <a:lstStyle/>
        <a:p>
          <a:endParaRPr lang="en-US"/>
        </a:p>
      </dgm:t>
    </dgm:pt>
    <dgm:pt modelId="{8B38AAB0-F329-492E-91CE-ADD39D2E93B8}" type="pres">
      <dgm:prSet presAssocID="{B3075E18-C684-4B4C-BE02-E10D7BF0BC8C}" presName="parTrans" presStyleLbl="bgSibTrans2D1" presStyleIdx="0" presStyleCnt="2" custScaleX="111092" custLinFactNeighborX="39958" custLinFactNeighborY="-13493"/>
      <dgm:spPr/>
      <dgm:t>
        <a:bodyPr/>
        <a:lstStyle/>
        <a:p>
          <a:endParaRPr lang="en-US"/>
        </a:p>
      </dgm:t>
    </dgm:pt>
    <dgm:pt modelId="{1AE20DBE-E582-45B0-9D40-AB1B7200EDA3}" type="pres">
      <dgm:prSet presAssocID="{45A71807-4E20-49AE-A1C9-01AB9A54A2A5}" presName="node" presStyleLbl="node1" presStyleIdx="0" presStyleCnt="2" custScaleX="130065" custScaleY="223384" custRadScaleRad="98601" custRadScaleInc="6201">
        <dgm:presLayoutVars>
          <dgm:bulletEnabled val="1"/>
        </dgm:presLayoutVars>
      </dgm:prSet>
      <dgm:spPr/>
      <dgm:t>
        <a:bodyPr/>
        <a:lstStyle/>
        <a:p>
          <a:endParaRPr lang="en-US"/>
        </a:p>
      </dgm:t>
    </dgm:pt>
    <dgm:pt modelId="{0340377D-CED9-4EC6-A497-9D83C9CA81D3}" type="pres">
      <dgm:prSet presAssocID="{275984E8-2AFC-46E7-8E0B-68987E44880B}" presName="parTrans" presStyleLbl="bgSibTrans2D1" presStyleIdx="1" presStyleCnt="2" custLinFactNeighborX="-36898" custLinFactNeighborY="17025"/>
      <dgm:spPr/>
      <dgm:t>
        <a:bodyPr/>
        <a:lstStyle/>
        <a:p>
          <a:endParaRPr lang="en-US"/>
        </a:p>
      </dgm:t>
    </dgm:pt>
    <dgm:pt modelId="{2290DCFA-A2AA-4EB1-AAB1-940EF1BBFD52}" type="pres">
      <dgm:prSet presAssocID="{93EEA86C-B4C2-4217-8E23-C3BD45628C60}" presName="node" presStyleLbl="node1" presStyleIdx="1" presStyleCnt="2" custScaleX="110132" custScaleY="197008" custRadScaleRad="105302" custRadScaleInc="-10746">
        <dgm:presLayoutVars>
          <dgm:bulletEnabled val="1"/>
        </dgm:presLayoutVars>
      </dgm:prSet>
      <dgm:spPr/>
      <dgm:t>
        <a:bodyPr/>
        <a:lstStyle/>
        <a:p>
          <a:endParaRPr lang="en-US"/>
        </a:p>
      </dgm:t>
    </dgm:pt>
  </dgm:ptLst>
  <dgm:cxnLst>
    <dgm:cxn modelId="{64F0A1F6-EDCF-40A0-A9B3-72C370EE9DAF}" srcId="{DD3665B7-1BE3-4A8C-AEE3-E646FA902B57}" destId="{1C3336AD-5E11-4742-A76D-6655C05C6185}" srcOrd="0" destOrd="0" parTransId="{961660BE-C96A-4E66-B60D-88DB0A1C8341}" sibTransId="{0AD98DC6-BE4B-4613-8943-A1ACE333A0FF}"/>
    <dgm:cxn modelId="{C25AED8D-D94D-41E1-BE30-A562DFB49A01}" type="presOf" srcId="{275984E8-2AFC-46E7-8E0B-68987E44880B}" destId="{0340377D-CED9-4EC6-A497-9D83C9CA81D3}" srcOrd="0" destOrd="0" presId="urn:microsoft.com/office/officeart/2005/8/layout/radial4"/>
    <dgm:cxn modelId="{54DF5953-B10A-4C96-9EB4-18EC0B406F8D}" type="presOf" srcId="{DD3665B7-1BE3-4A8C-AEE3-E646FA902B57}" destId="{CC54D2A0-4A4C-40DA-8E86-ECB0E8E535F2}" srcOrd="0" destOrd="0" presId="urn:microsoft.com/office/officeart/2005/8/layout/radial4"/>
    <dgm:cxn modelId="{054B8D7F-F1F6-4B6D-8F8F-C58E0EFEC200}" type="presOf" srcId="{B3075E18-C684-4B4C-BE02-E10D7BF0BC8C}" destId="{8B38AAB0-F329-492E-91CE-ADD39D2E93B8}" srcOrd="0" destOrd="0" presId="urn:microsoft.com/office/officeart/2005/8/layout/radial4"/>
    <dgm:cxn modelId="{E08FDDDB-B475-4F1B-9C46-661438504A43}" srcId="{1C3336AD-5E11-4742-A76D-6655C05C6185}" destId="{93EEA86C-B4C2-4217-8E23-C3BD45628C60}" srcOrd="1" destOrd="0" parTransId="{275984E8-2AFC-46E7-8E0B-68987E44880B}" sibTransId="{79B3DD14-BEBD-4633-87EB-4D62581A8A94}"/>
    <dgm:cxn modelId="{2102AAC7-E3F9-4153-84D3-1D553D615BFA}" type="presOf" srcId="{1C3336AD-5E11-4742-A76D-6655C05C6185}" destId="{7F83F491-DC9F-4FF4-BDE0-9285F56AEF5C}" srcOrd="0" destOrd="0" presId="urn:microsoft.com/office/officeart/2005/8/layout/radial4"/>
    <dgm:cxn modelId="{62DD74CA-24B4-4C78-B47A-F3DC37DE8EE9}" type="presOf" srcId="{45A71807-4E20-49AE-A1C9-01AB9A54A2A5}" destId="{1AE20DBE-E582-45B0-9D40-AB1B7200EDA3}" srcOrd="0" destOrd="0" presId="urn:microsoft.com/office/officeart/2005/8/layout/radial4"/>
    <dgm:cxn modelId="{8B220803-248D-4D5C-848D-F9922AD8FDF3}" type="presOf" srcId="{93EEA86C-B4C2-4217-8E23-C3BD45628C60}" destId="{2290DCFA-A2AA-4EB1-AAB1-940EF1BBFD52}" srcOrd="0" destOrd="0" presId="urn:microsoft.com/office/officeart/2005/8/layout/radial4"/>
    <dgm:cxn modelId="{0C3565CB-423E-4DBA-8A8C-1D6F5EDE2D3F}" srcId="{1C3336AD-5E11-4742-A76D-6655C05C6185}" destId="{45A71807-4E20-49AE-A1C9-01AB9A54A2A5}" srcOrd="0" destOrd="0" parTransId="{B3075E18-C684-4B4C-BE02-E10D7BF0BC8C}" sibTransId="{D8D0713E-8496-4EBD-BC82-F811EC9F816A}"/>
    <dgm:cxn modelId="{81103971-B1B2-4D42-A153-0E12151BBF69}" type="presParOf" srcId="{CC54D2A0-4A4C-40DA-8E86-ECB0E8E535F2}" destId="{7F83F491-DC9F-4FF4-BDE0-9285F56AEF5C}" srcOrd="0" destOrd="0" presId="urn:microsoft.com/office/officeart/2005/8/layout/radial4"/>
    <dgm:cxn modelId="{06FAB8A5-91D2-45DB-98CE-E87861E54322}" type="presParOf" srcId="{CC54D2A0-4A4C-40DA-8E86-ECB0E8E535F2}" destId="{8B38AAB0-F329-492E-91CE-ADD39D2E93B8}" srcOrd="1" destOrd="0" presId="urn:microsoft.com/office/officeart/2005/8/layout/radial4"/>
    <dgm:cxn modelId="{CF731D73-4210-433A-801D-B953AC85096A}" type="presParOf" srcId="{CC54D2A0-4A4C-40DA-8E86-ECB0E8E535F2}" destId="{1AE20DBE-E582-45B0-9D40-AB1B7200EDA3}" srcOrd="2" destOrd="0" presId="urn:microsoft.com/office/officeart/2005/8/layout/radial4"/>
    <dgm:cxn modelId="{7BCB3296-4D39-43D3-8299-6D637FDFC8BB}" type="presParOf" srcId="{CC54D2A0-4A4C-40DA-8E86-ECB0E8E535F2}" destId="{0340377D-CED9-4EC6-A497-9D83C9CA81D3}" srcOrd="3" destOrd="0" presId="urn:microsoft.com/office/officeart/2005/8/layout/radial4"/>
    <dgm:cxn modelId="{95145338-AD75-4DAE-9CC6-EEA4FEC236C1}" type="presParOf" srcId="{CC54D2A0-4A4C-40DA-8E86-ECB0E8E535F2}" destId="{2290DCFA-A2AA-4EB1-AAB1-940EF1BBFD52}"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3A6468-FD7C-45E1-9C29-D57D892B2A32}"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n-US"/>
        </a:p>
      </dgm:t>
    </dgm:pt>
    <dgm:pt modelId="{CB2E1223-53E6-4BC2-9718-445CE9F88CA1}">
      <dgm:prSet phldrT="[Text]"/>
      <dgm:spPr/>
      <dgm:t>
        <a:bodyPr/>
        <a:lstStyle/>
        <a:p>
          <a:r>
            <a:rPr lang="en-US" dirty="0" smtClean="0"/>
            <a:t> </a:t>
          </a:r>
          <a:endParaRPr lang="en-US" dirty="0"/>
        </a:p>
      </dgm:t>
    </dgm:pt>
    <dgm:pt modelId="{0E87B953-CF4A-4B9E-BE7D-79045834327D}" type="parTrans" cxnId="{FAC49062-F9D5-495A-A96E-D13B0A6A5465}">
      <dgm:prSet/>
      <dgm:spPr/>
      <dgm:t>
        <a:bodyPr/>
        <a:lstStyle/>
        <a:p>
          <a:endParaRPr lang="en-US"/>
        </a:p>
      </dgm:t>
    </dgm:pt>
    <dgm:pt modelId="{A3CD83E6-48D8-4620-B799-EE799502DC8A}" type="sibTrans" cxnId="{FAC49062-F9D5-495A-A96E-D13B0A6A5465}">
      <dgm:prSet/>
      <dgm:spPr/>
      <dgm:t>
        <a:bodyPr/>
        <a:lstStyle/>
        <a:p>
          <a:endParaRPr lang="en-US"/>
        </a:p>
      </dgm:t>
    </dgm:pt>
    <dgm:pt modelId="{B1D2CB23-BA1E-4421-98E6-3F54BCFB0489}">
      <dgm:prSet phldrT="[Text]"/>
      <dgm:spPr/>
      <dgm:t>
        <a:bodyPr/>
        <a:lstStyle/>
        <a:p>
          <a:r>
            <a:rPr lang="en-US" dirty="0" smtClean="0"/>
            <a:t>Absorbs heat /  uses heat</a:t>
          </a:r>
          <a:endParaRPr lang="en-US" dirty="0"/>
        </a:p>
      </dgm:t>
    </dgm:pt>
    <dgm:pt modelId="{7AAAF2CC-D83C-4D5E-B1E2-C9821F802C64}" type="parTrans" cxnId="{F98FDB74-5F84-424B-9925-C854047B966B}">
      <dgm:prSet/>
      <dgm:spPr/>
      <dgm:t>
        <a:bodyPr/>
        <a:lstStyle/>
        <a:p>
          <a:endParaRPr lang="en-US"/>
        </a:p>
      </dgm:t>
    </dgm:pt>
    <dgm:pt modelId="{A7843A15-4563-40D1-B5D7-A726DEDFCD0B}" type="sibTrans" cxnId="{F98FDB74-5F84-424B-9925-C854047B966B}">
      <dgm:prSet/>
      <dgm:spPr/>
      <dgm:t>
        <a:bodyPr/>
        <a:lstStyle/>
        <a:p>
          <a:endParaRPr lang="en-US"/>
        </a:p>
      </dgm:t>
    </dgm:pt>
    <dgm:pt modelId="{D81910A9-9F86-43DC-9CA0-4A883E0D60CF}">
      <dgm:prSet phldrT="[Text]"/>
      <dgm:spPr/>
      <dgm:t>
        <a:bodyPr/>
        <a:lstStyle/>
        <a:p>
          <a:r>
            <a:rPr lang="en-US" dirty="0" smtClean="0"/>
            <a:t> </a:t>
          </a:r>
          <a:endParaRPr lang="en-US" dirty="0"/>
        </a:p>
      </dgm:t>
    </dgm:pt>
    <dgm:pt modelId="{6632112F-EA12-4AB5-9397-3A0D2F539A28}" type="parTrans" cxnId="{810EBDE8-3FAA-4AFD-86F3-3B0C58ADB7E6}">
      <dgm:prSet/>
      <dgm:spPr/>
      <dgm:t>
        <a:bodyPr/>
        <a:lstStyle/>
        <a:p>
          <a:endParaRPr lang="en-US"/>
        </a:p>
      </dgm:t>
    </dgm:pt>
    <dgm:pt modelId="{CE81678E-86A1-4E5E-90D5-45AF2F83D706}" type="sibTrans" cxnId="{810EBDE8-3FAA-4AFD-86F3-3B0C58ADB7E6}">
      <dgm:prSet/>
      <dgm:spPr/>
      <dgm:t>
        <a:bodyPr/>
        <a:lstStyle/>
        <a:p>
          <a:endParaRPr lang="en-US"/>
        </a:p>
      </dgm:t>
    </dgm:pt>
    <dgm:pt modelId="{7A483DBC-1D60-48D7-8051-14F361777E89}">
      <dgm:prSet phldrT="[Text]"/>
      <dgm:spPr/>
      <dgm:t>
        <a:bodyPr/>
        <a:lstStyle/>
        <a:p>
          <a:r>
            <a:rPr lang="en-US" dirty="0" smtClean="0"/>
            <a:t>Needs energy to happen</a:t>
          </a:r>
          <a:endParaRPr lang="en-US" dirty="0"/>
        </a:p>
      </dgm:t>
    </dgm:pt>
    <dgm:pt modelId="{A65BFE9B-A93E-4772-853D-F62D7315BF0B}" type="parTrans" cxnId="{BDD2A4A4-EA0C-4A33-916B-315B08F7787B}">
      <dgm:prSet/>
      <dgm:spPr/>
      <dgm:t>
        <a:bodyPr/>
        <a:lstStyle/>
        <a:p>
          <a:endParaRPr lang="en-US"/>
        </a:p>
      </dgm:t>
    </dgm:pt>
    <dgm:pt modelId="{1E1C771A-51D3-4473-A2B1-08A88CC16AA1}" type="sibTrans" cxnId="{BDD2A4A4-EA0C-4A33-916B-315B08F7787B}">
      <dgm:prSet/>
      <dgm:spPr/>
      <dgm:t>
        <a:bodyPr/>
        <a:lstStyle/>
        <a:p>
          <a:endParaRPr lang="en-US"/>
        </a:p>
      </dgm:t>
    </dgm:pt>
    <dgm:pt modelId="{275B1413-D2BE-4994-AF54-22409CCB5E49}">
      <dgm:prSet phldrT="[Text]"/>
      <dgm:spPr/>
      <dgm:t>
        <a:bodyPr/>
        <a:lstStyle/>
        <a:p>
          <a:r>
            <a:rPr lang="en-US" dirty="0" smtClean="0"/>
            <a:t> </a:t>
          </a:r>
          <a:endParaRPr lang="en-US" dirty="0"/>
        </a:p>
      </dgm:t>
    </dgm:pt>
    <dgm:pt modelId="{62864107-DF5C-4D96-A079-50CEDBA514E0}" type="parTrans" cxnId="{97FB51C6-EB8A-4FE7-A74A-20DA91D89F56}">
      <dgm:prSet/>
      <dgm:spPr/>
      <dgm:t>
        <a:bodyPr/>
        <a:lstStyle/>
        <a:p>
          <a:endParaRPr lang="en-US"/>
        </a:p>
      </dgm:t>
    </dgm:pt>
    <dgm:pt modelId="{72898F31-AD28-41CF-91B2-8A084DBA4C24}" type="sibTrans" cxnId="{97FB51C6-EB8A-4FE7-A74A-20DA91D89F56}">
      <dgm:prSet/>
      <dgm:spPr/>
      <dgm:t>
        <a:bodyPr/>
        <a:lstStyle/>
        <a:p>
          <a:endParaRPr lang="en-US"/>
        </a:p>
      </dgm:t>
    </dgm:pt>
    <dgm:pt modelId="{67A1CF37-5D23-422A-B8C2-2A9472344315}">
      <dgm:prSet phldrT="[Text]"/>
      <dgm:spPr/>
      <dgm:t>
        <a:bodyPr/>
        <a:lstStyle/>
        <a:p>
          <a:r>
            <a:rPr lang="en-US" dirty="0" smtClean="0"/>
            <a:t> q </a:t>
          </a:r>
          <a:r>
            <a:rPr lang="en-US" smtClean="0"/>
            <a:t>is positive</a:t>
          </a:r>
          <a:endParaRPr lang="en-US" dirty="0"/>
        </a:p>
      </dgm:t>
    </dgm:pt>
    <dgm:pt modelId="{BD21D44C-5EAF-4F55-9DEA-5C61C78740F7}" type="parTrans" cxnId="{48F9DDEE-CDC2-4B64-9742-87B260AF1786}">
      <dgm:prSet/>
      <dgm:spPr/>
      <dgm:t>
        <a:bodyPr/>
        <a:lstStyle/>
        <a:p>
          <a:endParaRPr lang="en-US"/>
        </a:p>
      </dgm:t>
    </dgm:pt>
    <dgm:pt modelId="{D4F6F791-E89E-4274-B240-775D4EC197E6}" type="sibTrans" cxnId="{48F9DDEE-CDC2-4B64-9742-87B260AF1786}">
      <dgm:prSet/>
      <dgm:spPr/>
      <dgm:t>
        <a:bodyPr/>
        <a:lstStyle/>
        <a:p>
          <a:endParaRPr lang="en-US"/>
        </a:p>
      </dgm:t>
    </dgm:pt>
    <dgm:pt modelId="{18A8BDE6-482C-4B9A-81F7-7FCC62BA71A9}" type="pres">
      <dgm:prSet presAssocID="{343A6468-FD7C-45E1-9C29-D57D892B2A32}" presName="linearFlow" presStyleCnt="0">
        <dgm:presLayoutVars>
          <dgm:dir/>
          <dgm:animLvl val="lvl"/>
          <dgm:resizeHandles val="exact"/>
        </dgm:presLayoutVars>
      </dgm:prSet>
      <dgm:spPr/>
      <dgm:t>
        <a:bodyPr/>
        <a:lstStyle/>
        <a:p>
          <a:endParaRPr lang="en-US"/>
        </a:p>
      </dgm:t>
    </dgm:pt>
    <dgm:pt modelId="{C717AEEA-FC9E-409E-93C4-D6ED5CB72999}" type="pres">
      <dgm:prSet presAssocID="{CB2E1223-53E6-4BC2-9718-445CE9F88CA1}" presName="composite" presStyleCnt="0"/>
      <dgm:spPr/>
    </dgm:pt>
    <dgm:pt modelId="{EE940773-85A1-4CE3-A213-2C7314D7475D}" type="pres">
      <dgm:prSet presAssocID="{CB2E1223-53E6-4BC2-9718-445CE9F88CA1}" presName="parentText" presStyleLbl="alignNode1" presStyleIdx="0" presStyleCnt="3">
        <dgm:presLayoutVars>
          <dgm:chMax val="1"/>
          <dgm:bulletEnabled val="1"/>
        </dgm:presLayoutVars>
      </dgm:prSet>
      <dgm:spPr/>
      <dgm:t>
        <a:bodyPr/>
        <a:lstStyle/>
        <a:p>
          <a:endParaRPr lang="en-US"/>
        </a:p>
      </dgm:t>
    </dgm:pt>
    <dgm:pt modelId="{AD648294-AFF4-48F9-B356-D19A630395EA}" type="pres">
      <dgm:prSet presAssocID="{CB2E1223-53E6-4BC2-9718-445CE9F88CA1}" presName="descendantText" presStyleLbl="alignAcc1" presStyleIdx="0" presStyleCnt="3">
        <dgm:presLayoutVars>
          <dgm:bulletEnabled val="1"/>
        </dgm:presLayoutVars>
      </dgm:prSet>
      <dgm:spPr/>
      <dgm:t>
        <a:bodyPr/>
        <a:lstStyle/>
        <a:p>
          <a:endParaRPr lang="en-US"/>
        </a:p>
      </dgm:t>
    </dgm:pt>
    <dgm:pt modelId="{D972FE59-159E-4059-8FE1-06555D328C59}" type="pres">
      <dgm:prSet presAssocID="{A3CD83E6-48D8-4620-B799-EE799502DC8A}" presName="sp" presStyleCnt="0"/>
      <dgm:spPr/>
    </dgm:pt>
    <dgm:pt modelId="{CD1BF168-F8B3-4EB2-B657-55FBDE75C569}" type="pres">
      <dgm:prSet presAssocID="{D81910A9-9F86-43DC-9CA0-4A883E0D60CF}" presName="composite" presStyleCnt="0"/>
      <dgm:spPr/>
    </dgm:pt>
    <dgm:pt modelId="{BE0225BB-C88D-4D6F-8483-BA63D52D7A29}" type="pres">
      <dgm:prSet presAssocID="{D81910A9-9F86-43DC-9CA0-4A883E0D60CF}" presName="parentText" presStyleLbl="alignNode1" presStyleIdx="1" presStyleCnt="3">
        <dgm:presLayoutVars>
          <dgm:chMax val="1"/>
          <dgm:bulletEnabled val="1"/>
        </dgm:presLayoutVars>
      </dgm:prSet>
      <dgm:spPr/>
      <dgm:t>
        <a:bodyPr/>
        <a:lstStyle/>
        <a:p>
          <a:endParaRPr lang="en-US"/>
        </a:p>
      </dgm:t>
    </dgm:pt>
    <dgm:pt modelId="{3B5EB5B8-B4FC-45D4-9946-F942AF162297}" type="pres">
      <dgm:prSet presAssocID="{D81910A9-9F86-43DC-9CA0-4A883E0D60CF}" presName="descendantText" presStyleLbl="alignAcc1" presStyleIdx="1" presStyleCnt="3">
        <dgm:presLayoutVars>
          <dgm:bulletEnabled val="1"/>
        </dgm:presLayoutVars>
      </dgm:prSet>
      <dgm:spPr/>
      <dgm:t>
        <a:bodyPr/>
        <a:lstStyle/>
        <a:p>
          <a:endParaRPr lang="en-US"/>
        </a:p>
      </dgm:t>
    </dgm:pt>
    <dgm:pt modelId="{2B44A262-44FE-4354-9323-BB93360DD757}" type="pres">
      <dgm:prSet presAssocID="{CE81678E-86A1-4E5E-90D5-45AF2F83D706}" presName="sp" presStyleCnt="0"/>
      <dgm:spPr/>
    </dgm:pt>
    <dgm:pt modelId="{6C692163-270A-42D7-AB4C-15F8CFA2928A}" type="pres">
      <dgm:prSet presAssocID="{275B1413-D2BE-4994-AF54-22409CCB5E49}" presName="composite" presStyleCnt="0"/>
      <dgm:spPr/>
    </dgm:pt>
    <dgm:pt modelId="{73F2F46B-241E-4E37-9B20-8BFF37551642}" type="pres">
      <dgm:prSet presAssocID="{275B1413-D2BE-4994-AF54-22409CCB5E49}" presName="parentText" presStyleLbl="alignNode1" presStyleIdx="2" presStyleCnt="3">
        <dgm:presLayoutVars>
          <dgm:chMax val="1"/>
          <dgm:bulletEnabled val="1"/>
        </dgm:presLayoutVars>
      </dgm:prSet>
      <dgm:spPr/>
      <dgm:t>
        <a:bodyPr/>
        <a:lstStyle/>
        <a:p>
          <a:endParaRPr lang="en-US"/>
        </a:p>
      </dgm:t>
    </dgm:pt>
    <dgm:pt modelId="{36D4BE49-3168-44D0-B155-AC8162FB92BE}" type="pres">
      <dgm:prSet presAssocID="{275B1413-D2BE-4994-AF54-22409CCB5E49}" presName="descendantText" presStyleLbl="alignAcc1" presStyleIdx="2" presStyleCnt="3">
        <dgm:presLayoutVars>
          <dgm:bulletEnabled val="1"/>
        </dgm:presLayoutVars>
      </dgm:prSet>
      <dgm:spPr/>
      <dgm:t>
        <a:bodyPr/>
        <a:lstStyle/>
        <a:p>
          <a:endParaRPr lang="en-US"/>
        </a:p>
      </dgm:t>
    </dgm:pt>
  </dgm:ptLst>
  <dgm:cxnLst>
    <dgm:cxn modelId="{48F9DDEE-CDC2-4B64-9742-87B260AF1786}" srcId="{275B1413-D2BE-4994-AF54-22409CCB5E49}" destId="{67A1CF37-5D23-422A-B8C2-2A9472344315}" srcOrd="0" destOrd="0" parTransId="{BD21D44C-5EAF-4F55-9DEA-5C61C78740F7}" sibTransId="{D4F6F791-E89E-4274-B240-775D4EC197E6}"/>
    <dgm:cxn modelId="{41BA1BAE-40DB-4B9A-A1E7-BBD9205FA15A}" type="presOf" srcId="{D81910A9-9F86-43DC-9CA0-4A883E0D60CF}" destId="{BE0225BB-C88D-4D6F-8483-BA63D52D7A29}" srcOrd="0" destOrd="0" presId="urn:microsoft.com/office/officeart/2005/8/layout/chevron2"/>
    <dgm:cxn modelId="{FAC49062-F9D5-495A-A96E-D13B0A6A5465}" srcId="{343A6468-FD7C-45E1-9C29-D57D892B2A32}" destId="{CB2E1223-53E6-4BC2-9718-445CE9F88CA1}" srcOrd="0" destOrd="0" parTransId="{0E87B953-CF4A-4B9E-BE7D-79045834327D}" sibTransId="{A3CD83E6-48D8-4620-B799-EE799502DC8A}"/>
    <dgm:cxn modelId="{A511A0E7-84AF-4CDB-88D0-C4E6C8E8A37F}" type="presOf" srcId="{67A1CF37-5D23-422A-B8C2-2A9472344315}" destId="{36D4BE49-3168-44D0-B155-AC8162FB92BE}" srcOrd="0" destOrd="0" presId="urn:microsoft.com/office/officeart/2005/8/layout/chevron2"/>
    <dgm:cxn modelId="{1879A7D4-C34E-4980-BFBE-3C9FFFDCCFB4}" type="presOf" srcId="{275B1413-D2BE-4994-AF54-22409CCB5E49}" destId="{73F2F46B-241E-4E37-9B20-8BFF37551642}" srcOrd="0" destOrd="0" presId="urn:microsoft.com/office/officeart/2005/8/layout/chevron2"/>
    <dgm:cxn modelId="{FA78F65D-47D5-41E4-89C0-4186EFDAF416}" type="presOf" srcId="{B1D2CB23-BA1E-4421-98E6-3F54BCFB0489}" destId="{AD648294-AFF4-48F9-B356-D19A630395EA}" srcOrd="0" destOrd="0" presId="urn:microsoft.com/office/officeart/2005/8/layout/chevron2"/>
    <dgm:cxn modelId="{BDD2A4A4-EA0C-4A33-916B-315B08F7787B}" srcId="{D81910A9-9F86-43DC-9CA0-4A883E0D60CF}" destId="{7A483DBC-1D60-48D7-8051-14F361777E89}" srcOrd="0" destOrd="0" parTransId="{A65BFE9B-A93E-4772-853D-F62D7315BF0B}" sibTransId="{1E1C771A-51D3-4473-A2B1-08A88CC16AA1}"/>
    <dgm:cxn modelId="{C9AB055E-B8F5-49BD-A5AD-0D8F679669D0}" type="presOf" srcId="{343A6468-FD7C-45E1-9C29-D57D892B2A32}" destId="{18A8BDE6-482C-4B9A-81F7-7FCC62BA71A9}" srcOrd="0" destOrd="0" presId="urn:microsoft.com/office/officeart/2005/8/layout/chevron2"/>
    <dgm:cxn modelId="{550D41D6-9C76-4E40-AABC-C25D3CEC3E81}" type="presOf" srcId="{7A483DBC-1D60-48D7-8051-14F361777E89}" destId="{3B5EB5B8-B4FC-45D4-9946-F942AF162297}" srcOrd="0" destOrd="0" presId="urn:microsoft.com/office/officeart/2005/8/layout/chevron2"/>
    <dgm:cxn modelId="{97FB51C6-EB8A-4FE7-A74A-20DA91D89F56}" srcId="{343A6468-FD7C-45E1-9C29-D57D892B2A32}" destId="{275B1413-D2BE-4994-AF54-22409CCB5E49}" srcOrd="2" destOrd="0" parTransId="{62864107-DF5C-4D96-A079-50CEDBA514E0}" sibTransId="{72898F31-AD28-41CF-91B2-8A084DBA4C24}"/>
    <dgm:cxn modelId="{810EBDE8-3FAA-4AFD-86F3-3B0C58ADB7E6}" srcId="{343A6468-FD7C-45E1-9C29-D57D892B2A32}" destId="{D81910A9-9F86-43DC-9CA0-4A883E0D60CF}" srcOrd="1" destOrd="0" parTransId="{6632112F-EA12-4AB5-9397-3A0D2F539A28}" sibTransId="{CE81678E-86A1-4E5E-90D5-45AF2F83D706}"/>
    <dgm:cxn modelId="{FDD8F5BF-8E25-4464-95DF-AC26106CD6C4}" type="presOf" srcId="{CB2E1223-53E6-4BC2-9718-445CE9F88CA1}" destId="{EE940773-85A1-4CE3-A213-2C7314D7475D}" srcOrd="0" destOrd="0" presId="urn:microsoft.com/office/officeart/2005/8/layout/chevron2"/>
    <dgm:cxn modelId="{F98FDB74-5F84-424B-9925-C854047B966B}" srcId="{CB2E1223-53E6-4BC2-9718-445CE9F88CA1}" destId="{B1D2CB23-BA1E-4421-98E6-3F54BCFB0489}" srcOrd="0" destOrd="0" parTransId="{7AAAF2CC-D83C-4D5E-B1E2-C9821F802C64}" sibTransId="{A7843A15-4563-40D1-B5D7-A726DEDFCD0B}"/>
    <dgm:cxn modelId="{200C37FE-C28D-42F7-9552-CC330783EC3A}" type="presParOf" srcId="{18A8BDE6-482C-4B9A-81F7-7FCC62BA71A9}" destId="{C717AEEA-FC9E-409E-93C4-D6ED5CB72999}" srcOrd="0" destOrd="0" presId="urn:microsoft.com/office/officeart/2005/8/layout/chevron2"/>
    <dgm:cxn modelId="{02C8325E-4B9A-42D8-81BF-E998235CA928}" type="presParOf" srcId="{C717AEEA-FC9E-409E-93C4-D6ED5CB72999}" destId="{EE940773-85A1-4CE3-A213-2C7314D7475D}" srcOrd="0" destOrd="0" presId="urn:microsoft.com/office/officeart/2005/8/layout/chevron2"/>
    <dgm:cxn modelId="{04CE8AA1-791E-492B-B0B6-04B2732A1B65}" type="presParOf" srcId="{C717AEEA-FC9E-409E-93C4-D6ED5CB72999}" destId="{AD648294-AFF4-48F9-B356-D19A630395EA}" srcOrd="1" destOrd="0" presId="urn:microsoft.com/office/officeart/2005/8/layout/chevron2"/>
    <dgm:cxn modelId="{8AC4FE99-2799-4F63-9B15-4F310F4D8518}" type="presParOf" srcId="{18A8BDE6-482C-4B9A-81F7-7FCC62BA71A9}" destId="{D972FE59-159E-4059-8FE1-06555D328C59}" srcOrd="1" destOrd="0" presId="urn:microsoft.com/office/officeart/2005/8/layout/chevron2"/>
    <dgm:cxn modelId="{0D13E1CA-9100-47B0-AC3E-9A9C6362482E}" type="presParOf" srcId="{18A8BDE6-482C-4B9A-81F7-7FCC62BA71A9}" destId="{CD1BF168-F8B3-4EB2-B657-55FBDE75C569}" srcOrd="2" destOrd="0" presId="urn:microsoft.com/office/officeart/2005/8/layout/chevron2"/>
    <dgm:cxn modelId="{527F4773-5F60-4445-9926-AED9DCB9FF3D}" type="presParOf" srcId="{CD1BF168-F8B3-4EB2-B657-55FBDE75C569}" destId="{BE0225BB-C88D-4D6F-8483-BA63D52D7A29}" srcOrd="0" destOrd="0" presId="urn:microsoft.com/office/officeart/2005/8/layout/chevron2"/>
    <dgm:cxn modelId="{76FB1998-6FC5-46D2-A03E-B9FDFBC7FF15}" type="presParOf" srcId="{CD1BF168-F8B3-4EB2-B657-55FBDE75C569}" destId="{3B5EB5B8-B4FC-45D4-9946-F942AF162297}" srcOrd="1" destOrd="0" presId="urn:microsoft.com/office/officeart/2005/8/layout/chevron2"/>
    <dgm:cxn modelId="{07CFC519-E5F2-4AAA-ADEB-C9F68DB53C53}" type="presParOf" srcId="{18A8BDE6-482C-4B9A-81F7-7FCC62BA71A9}" destId="{2B44A262-44FE-4354-9323-BB93360DD757}" srcOrd="3" destOrd="0" presId="urn:microsoft.com/office/officeart/2005/8/layout/chevron2"/>
    <dgm:cxn modelId="{288B026B-A89C-4404-9336-D7290380315E}" type="presParOf" srcId="{18A8BDE6-482C-4B9A-81F7-7FCC62BA71A9}" destId="{6C692163-270A-42D7-AB4C-15F8CFA2928A}" srcOrd="4" destOrd="0" presId="urn:microsoft.com/office/officeart/2005/8/layout/chevron2"/>
    <dgm:cxn modelId="{627BF4C2-272D-4B82-8AC5-0D3D5685D638}" type="presParOf" srcId="{6C692163-270A-42D7-AB4C-15F8CFA2928A}" destId="{73F2F46B-241E-4E37-9B20-8BFF37551642}" srcOrd="0" destOrd="0" presId="urn:microsoft.com/office/officeart/2005/8/layout/chevron2"/>
    <dgm:cxn modelId="{98909D47-E4D5-41A8-AB7E-F49ED6238B8F}" type="presParOf" srcId="{6C692163-270A-42D7-AB4C-15F8CFA2928A}" destId="{36D4BE49-3168-44D0-B155-AC8162FB92B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3A6468-FD7C-45E1-9C29-D57D892B2A32}"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n-US"/>
        </a:p>
      </dgm:t>
    </dgm:pt>
    <dgm:pt modelId="{CB2E1223-53E6-4BC2-9718-445CE9F88CA1}">
      <dgm:prSet phldrT="[Text]"/>
      <dgm:spPr/>
      <dgm:t>
        <a:bodyPr/>
        <a:lstStyle/>
        <a:p>
          <a:r>
            <a:rPr lang="en-US" dirty="0" smtClean="0"/>
            <a:t> </a:t>
          </a:r>
          <a:endParaRPr lang="en-US" dirty="0"/>
        </a:p>
      </dgm:t>
    </dgm:pt>
    <dgm:pt modelId="{0E87B953-CF4A-4B9E-BE7D-79045834327D}" type="parTrans" cxnId="{FAC49062-F9D5-495A-A96E-D13B0A6A5465}">
      <dgm:prSet/>
      <dgm:spPr/>
      <dgm:t>
        <a:bodyPr/>
        <a:lstStyle/>
        <a:p>
          <a:endParaRPr lang="en-US"/>
        </a:p>
      </dgm:t>
    </dgm:pt>
    <dgm:pt modelId="{A3CD83E6-48D8-4620-B799-EE799502DC8A}" type="sibTrans" cxnId="{FAC49062-F9D5-495A-A96E-D13B0A6A5465}">
      <dgm:prSet/>
      <dgm:spPr/>
      <dgm:t>
        <a:bodyPr/>
        <a:lstStyle/>
        <a:p>
          <a:endParaRPr lang="en-US"/>
        </a:p>
      </dgm:t>
    </dgm:pt>
    <dgm:pt modelId="{B1D2CB23-BA1E-4421-98E6-3F54BCFB0489}">
      <dgm:prSet phldrT="[Text]"/>
      <dgm:spPr/>
      <dgm:t>
        <a:bodyPr/>
        <a:lstStyle/>
        <a:p>
          <a:r>
            <a:rPr lang="en-US" dirty="0" smtClean="0"/>
            <a:t>Heat is produced /      gives off heat</a:t>
          </a:r>
          <a:endParaRPr lang="en-US" dirty="0"/>
        </a:p>
      </dgm:t>
    </dgm:pt>
    <dgm:pt modelId="{7AAAF2CC-D83C-4D5E-B1E2-C9821F802C64}" type="parTrans" cxnId="{F98FDB74-5F84-424B-9925-C854047B966B}">
      <dgm:prSet/>
      <dgm:spPr/>
      <dgm:t>
        <a:bodyPr/>
        <a:lstStyle/>
        <a:p>
          <a:endParaRPr lang="en-US"/>
        </a:p>
      </dgm:t>
    </dgm:pt>
    <dgm:pt modelId="{A7843A15-4563-40D1-B5D7-A726DEDFCD0B}" type="sibTrans" cxnId="{F98FDB74-5F84-424B-9925-C854047B966B}">
      <dgm:prSet/>
      <dgm:spPr/>
      <dgm:t>
        <a:bodyPr/>
        <a:lstStyle/>
        <a:p>
          <a:endParaRPr lang="en-US"/>
        </a:p>
      </dgm:t>
    </dgm:pt>
    <dgm:pt modelId="{D81910A9-9F86-43DC-9CA0-4A883E0D60CF}">
      <dgm:prSet phldrT="[Text]"/>
      <dgm:spPr/>
      <dgm:t>
        <a:bodyPr/>
        <a:lstStyle/>
        <a:p>
          <a:r>
            <a:rPr lang="en-US" dirty="0" smtClean="0"/>
            <a:t> </a:t>
          </a:r>
          <a:endParaRPr lang="en-US" dirty="0"/>
        </a:p>
      </dgm:t>
    </dgm:pt>
    <dgm:pt modelId="{6632112F-EA12-4AB5-9397-3A0D2F539A28}" type="parTrans" cxnId="{810EBDE8-3FAA-4AFD-86F3-3B0C58ADB7E6}">
      <dgm:prSet/>
      <dgm:spPr/>
      <dgm:t>
        <a:bodyPr/>
        <a:lstStyle/>
        <a:p>
          <a:endParaRPr lang="en-US"/>
        </a:p>
      </dgm:t>
    </dgm:pt>
    <dgm:pt modelId="{CE81678E-86A1-4E5E-90D5-45AF2F83D706}" type="sibTrans" cxnId="{810EBDE8-3FAA-4AFD-86F3-3B0C58ADB7E6}">
      <dgm:prSet/>
      <dgm:spPr/>
      <dgm:t>
        <a:bodyPr/>
        <a:lstStyle/>
        <a:p>
          <a:endParaRPr lang="en-US"/>
        </a:p>
      </dgm:t>
    </dgm:pt>
    <dgm:pt modelId="{7A483DBC-1D60-48D7-8051-14F361777E89}">
      <dgm:prSet phldrT="[Text]"/>
      <dgm:spPr/>
      <dgm:t>
        <a:bodyPr/>
        <a:lstStyle/>
        <a:p>
          <a:r>
            <a:rPr lang="en-US" dirty="0" smtClean="0"/>
            <a:t>Does not need energy to happen</a:t>
          </a:r>
          <a:endParaRPr lang="en-US" dirty="0"/>
        </a:p>
      </dgm:t>
    </dgm:pt>
    <dgm:pt modelId="{A65BFE9B-A93E-4772-853D-F62D7315BF0B}" type="parTrans" cxnId="{BDD2A4A4-EA0C-4A33-916B-315B08F7787B}">
      <dgm:prSet/>
      <dgm:spPr/>
      <dgm:t>
        <a:bodyPr/>
        <a:lstStyle/>
        <a:p>
          <a:endParaRPr lang="en-US"/>
        </a:p>
      </dgm:t>
    </dgm:pt>
    <dgm:pt modelId="{1E1C771A-51D3-4473-A2B1-08A88CC16AA1}" type="sibTrans" cxnId="{BDD2A4A4-EA0C-4A33-916B-315B08F7787B}">
      <dgm:prSet/>
      <dgm:spPr/>
      <dgm:t>
        <a:bodyPr/>
        <a:lstStyle/>
        <a:p>
          <a:endParaRPr lang="en-US"/>
        </a:p>
      </dgm:t>
    </dgm:pt>
    <dgm:pt modelId="{275B1413-D2BE-4994-AF54-22409CCB5E49}">
      <dgm:prSet phldrT="[Text]"/>
      <dgm:spPr/>
      <dgm:t>
        <a:bodyPr/>
        <a:lstStyle/>
        <a:p>
          <a:r>
            <a:rPr lang="en-US" dirty="0" smtClean="0"/>
            <a:t> </a:t>
          </a:r>
          <a:endParaRPr lang="en-US" dirty="0"/>
        </a:p>
      </dgm:t>
    </dgm:pt>
    <dgm:pt modelId="{62864107-DF5C-4D96-A079-50CEDBA514E0}" type="parTrans" cxnId="{97FB51C6-EB8A-4FE7-A74A-20DA91D89F56}">
      <dgm:prSet/>
      <dgm:spPr/>
      <dgm:t>
        <a:bodyPr/>
        <a:lstStyle/>
        <a:p>
          <a:endParaRPr lang="en-US"/>
        </a:p>
      </dgm:t>
    </dgm:pt>
    <dgm:pt modelId="{72898F31-AD28-41CF-91B2-8A084DBA4C24}" type="sibTrans" cxnId="{97FB51C6-EB8A-4FE7-A74A-20DA91D89F56}">
      <dgm:prSet/>
      <dgm:spPr/>
      <dgm:t>
        <a:bodyPr/>
        <a:lstStyle/>
        <a:p>
          <a:endParaRPr lang="en-US"/>
        </a:p>
      </dgm:t>
    </dgm:pt>
    <dgm:pt modelId="{67A1CF37-5D23-422A-B8C2-2A9472344315}">
      <dgm:prSet phldrT="[Text]"/>
      <dgm:spPr/>
      <dgm:t>
        <a:bodyPr/>
        <a:lstStyle/>
        <a:p>
          <a:r>
            <a:rPr lang="en-US" dirty="0" smtClean="0"/>
            <a:t>q is negative</a:t>
          </a:r>
          <a:endParaRPr lang="en-US" dirty="0"/>
        </a:p>
      </dgm:t>
    </dgm:pt>
    <dgm:pt modelId="{BD21D44C-5EAF-4F55-9DEA-5C61C78740F7}" type="parTrans" cxnId="{48F9DDEE-CDC2-4B64-9742-87B260AF1786}">
      <dgm:prSet/>
      <dgm:spPr/>
      <dgm:t>
        <a:bodyPr/>
        <a:lstStyle/>
        <a:p>
          <a:endParaRPr lang="en-US"/>
        </a:p>
      </dgm:t>
    </dgm:pt>
    <dgm:pt modelId="{D4F6F791-E89E-4274-B240-775D4EC197E6}" type="sibTrans" cxnId="{48F9DDEE-CDC2-4B64-9742-87B260AF1786}">
      <dgm:prSet/>
      <dgm:spPr/>
      <dgm:t>
        <a:bodyPr/>
        <a:lstStyle/>
        <a:p>
          <a:endParaRPr lang="en-US"/>
        </a:p>
      </dgm:t>
    </dgm:pt>
    <dgm:pt modelId="{18A8BDE6-482C-4B9A-81F7-7FCC62BA71A9}" type="pres">
      <dgm:prSet presAssocID="{343A6468-FD7C-45E1-9C29-D57D892B2A32}" presName="linearFlow" presStyleCnt="0">
        <dgm:presLayoutVars>
          <dgm:dir/>
          <dgm:animLvl val="lvl"/>
          <dgm:resizeHandles val="exact"/>
        </dgm:presLayoutVars>
      </dgm:prSet>
      <dgm:spPr/>
      <dgm:t>
        <a:bodyPr/>
        <a:lstStyle/>
        <a:p>
          <a:endParaRPr lang="en-US"/>
        </a:p>
      </dgm:t>
    </dgm:pt>
    <dgm:pt modelId="{C717AEEA-FC9E-409E-93C4-D6ED5CB72999}" type="pres">
      <dgm:prSet presAssocID="{CB2E1223-53E6-4BC2-9718-445CE9F88CA1}" presName="composite" presStyleCnt="0"/>
      <dgm:spPr/>
    </dgm:pt>
    <dgm:pt modelId="{EE940773-85A1-4CE3-A213-2C7314D7475D}" type="pres">
      <dgm:prSet presAssocID="{CB2E1223-53E6-4BC2-9718-445CE9F88CA1}" presName="parentText" presStyleLbl="alignNode1" presStyleIdx="0" presStyleCnt="3">
        <dgm:presLayoutVars>
          <dgm:chMax val="1"/>
          <dgm:bulletEnabled val="1"/>
        </dgm:presLayoutVars>
      </dgm:prSet>
      <dgm:spPr/>
      <dgm:t>
        <a:bodyPr/>
        <a:lstStyle/>
        <a:p>
          <a:endParaRPr lang="en-US"/>
        </a:p>
      </dgm:t>
    </dgm:pt>
    <dgm:pt modelId="{AD648294-AFF4-48F9-B356-D19A630395EA}" type="pres">
      <dgm:prSet presAssocID="{CB2E1223-53E6-4BC2-9718-445CE9F88CA1}" presName="descendantText" presStyleLbl="alignAcc1" presStyleIdx="0" presStyleCnt="3">
        <dgm:presLayoutVars>
          <dgm:bulletEnabled val="1"/>
        </dgm:presLayoutVars>
      </dgm:prSet>
      <dgm:spPr/>
      <dgm:t>
        <a:bodyPr/>
        <a:lstStyle/>
        <a:p>
          <a:endParaRPr lang="en-US"/>
        </a:p>
      </dgm:t>
    </dgm:pt>
    <dgm:pt modelId="{D972FE59-159E-4059-8FE1-06555D328C59}" type="pres">
      <dgm:prSet presAssocID="{A3CD83E6-48D8-4620-B799-EE799502DC8A}" presName="sp" presStyleCnt="0"/>
      <dgm:spPr/>
    </dgm:pt>
    <dgm:pt modelId="{CD1BF168-F8B3-4EB2-B657-55FBDE75C569}" type="pres">
      <dgm:prSet presAssocID="{D81910A9-9F86-43DC-9CA0-4A883E0D60CF}" presName="composite" presStyleCnt="0"/>
      <dgm:spPr/>
    </dgm:pt>
    <dgm:pt modelId="{BE0225BB-C88D-4D6F-8483-BA63D52D7A29}" type="pres">
      <dgm:prSet presAssocID="{D81910A9-9F86-43DC-9CA0-4A883E0D60CF}" presName="parentText" presStyleLbl="alignNode1" presStyleIdx="1" presStyleCnt="3">
        <dgm:presLayoutVars>
          <dgm:chMax val="1"/>
          <dgm:bulletEnabled val="1"/>
        </dgm:presLayoutVars>
      </dgm:prSet>
      <dgm:spPr/>
      <dgm:t>
        <a:bodyPr/>
        <a:lstStyle/>
        <a:p>
          <a:endParaRPr lang="en-US"/>
        </a:p>
      </dgm:t>
    </dgm:pt>
    <dgm:pt modelId="{3B5EB5B8-B4FC-45D4-9946-F942AF162297}" type="pres">
      <dgm:prSet presAssocID="{D81910A9-9F86-43DC-9CA0-4A883E0D60CF}" presName="descendantText" presStyleLbl="alignAcc1" presStyleIdx="1" presStyleCnt="3">
        <dgm:presLayoutVars>
          <dgm:bulletEnabled val="1"/>
        </dgm:presLayoutVars>
      </dgm:prSet>
      <dgm:spPr/>
      <dgm:t>
        <a:bodyPr/>
        <a:lstStyle/>
        <a:p>
          <a:endParaRPr lang="en-US"/>
        </a:p>
      </dgm:t>
    </dgm:pt>
    <dgm:pt modelId="{2B44A262-44FE-4354-9323-BB93360DD757}" type="pres">
      <dgm:prSet presAssocID="{CE81678E-86A1-4E5E-90D5-45AF2F83D706}" presName="sp" presStyleCnt="0"/>
      <dgm:spPr/>
    </dgm:pt>
    <dgm:pt modelId="{6C692163-270A-42D7-AB4C-15F8CFA2928A}" type="pres">
      <dgm:prSet presAssocID="{275B1413-D2BE-4994-AF54-22409CCB5E49}" presName="composite" presStyleCnt="0"/>
      <dgm:spPr/>
    </dgm:pt>
    <dgm:pt modelId="{73F2F46B-241E-4E37-9B20-8BFF37551642}" type="pres">
      <dgm:prSet presAssocID="{275B1413-D2BE-4994-AF54-22409CCB5E49}" presName="parentText" presStyleLbl="alignNode1" presStyleIdx="2" presStyleCnt="3">
        <dgm:presLayoutVars>
          <dgm:chMax val="1"/>
          <dgm:bulletEnabled val="1"/>
        </dgm:presLayoutVars>
      </dgm:prSet>
      <dgm:spPr/>
      <dgm:t>
        <a:bodyPr/>
        <a:lstStyle/>
        <a:p>
          <a:endParaRPr lang="en-US"/>
        </a:p>
      </dgm:t>
    </dgm:pt>
    <dgm:pt modelId="{36D4BE49-3168-44D0-B155-AC8162FB92BE}" type="pres">
      <dgm:prSet presAssocID="{275B1413-D2BE-4994-AF54-22409CCB5E49}" presName="descendantText" presStyleLbl="alignAcc1" presStyleIdx="2" presStyleCnt="3">
        <dgm:presLayoutVars>
          <dgm:bulletEnabled val="1"/>
        </dgm:presLayoutVars>
      </dgm:prSet>
      <dgm:spPr/>
      <dgm:t>
        <a:bodyPr/>
        <a:lstStyle/>
        <a:p>
          <a:endParaRPr lang="en-US"/>
        </a:p>
      </dgm:t>
    </dgm:pt>
  </dgm:ptLst>
  <dgm:cxnLst>
    <dgm:cxn modelId="{64B5936B-3D3F-44E7-83C1-60FBB6AD3E62}" type="presOf" srcId="{B1D2CB23-BA1E-4421-98E6-3F54BCFB0489}" destId="{AD648294-AFF4-48F9-B356-D19A630395EA}" srcOrd="0" destOrd="0" presId="urn:microsoft.com/office/officeart/2005/8/layout/chevron2"/>
    <dgm:cxn modelId="{48F9DDEE-CDC2-4B64-9742-87B260AF1786}" srcId="{275B1413-D2BE-4994-AF54-22409CCB5E49}" destId="{67A1CF37-5D23-422A-B8C2-2A9472344315}" srcOrd="0" destOrd="0" parTransId="{BD21D44C-5EAF-4F55-9DEA-5C61C78740F7}" sibTransId="{D4F6F791-E89E-4274-B240-775D4EC197E6}"/>
    <dgm:cxn modelId="{AF648D78-0915-4EFF-8CDB-4A5B5F340682}" type="presOf" srcId="{275B1413-D2BE-4994-AF54-22409CCB5E49}" destId="{73F2F46B-241E-4E37-9B20-8BFF37551642}" srcOrd="0" destOrd="0" presId="urn:microsoft.com/office/officeart/2005/8/layout/chevron2"/>
    <dgm:cxn modelId="{FAC49062-F9D5-495A-A96E-D13B0A6A5465}" srcId="{343A6468-FD7C-45E1-9C29-D57D892B2A32}" destId="{CB2E1223-53E6-4BC2-9718-445CE9F88CA1}" srcOrd="0" destOrd="0" parTransId="{0E87B953-CF4A-4B9E-BE7D-79045834327D}" sibTransId="{A3CD83E6-48D8-4620-B799-EE799502DC8A}"/>
    <dgm:cxn modelId="{1312A4C4-A52A-4EB7-8576-0750DDA90ABF}" type="presOf" srcId="{343A6468-FD7C-45E1-9C29-D57D892B2A32}" destId="{18A8BDE6-482C-4B9A-81F7-7FCC62BA71A9}" srcOrd="0" destOrd="0" presId="urn:microsoft.com/office/officeart/2005/8/layout/chevron2"/>
    <dgm:cxn modelId="{BDD2A4A4-EA0C-4A33-916B-315B08F7787B}" srcId="{D81910A9-9F86-43DC-9CA0-4A883E0D60CF}" destId="{7A483DBC-1D60-48D7-8051-14F361777E89}" srcOrd="0" destOrd="0" parTransId="{A65BFE9B-A93E-4772-853D-F62D7315BF0B}" sibTransId="{1E1C771A-51D3-4473-A2B1-08A88CC16AA1}"/>
    <dgm:cxn modelId="{BC565B37-0DD7-4186-84DF-6B033C4945D5}" type="presOf" srcId="{CB2E1223-53E6-4BC2-9718-445CE9F88CA1}" destId="{EE940773-85A1-4CE3-A213-2C7314D7475D}" srcOrd="0" destOrd="0" presId="urn:microsoft.com/office/officeart/2005/8/layout/chevron2"/>
    <dgm:cxn modelId="{810EBDE8-3FAA-4AFD-86F3-3B0C58ADB7E6}" srcId="{343A6468-FD7C-45E1-9C29-D57D892B2A32}" destId="{D81910A9-9F86-43DC-9CA0-4A883E0D60CF}" srcOrd="1" destOrd="0" parTransId="{6632112F-EA12-4AB5-9397-3A0D2F539A28}" sibTransId="{CE81678E-86A1-4E5E-90D5-45AF2F83D706}"/>
    <dgm:cxn modelId="{97FB51C6-EB8A-4FE7-A74A-20DA91D89F56}" srcId="{343A6468-FD7C-45E1-9C29-D57D892B2A32}" destId="{275B1413-D2BE-4994-AF54-22409CCB5E49}" srcOrd="2" destOrd="0" parTransId="{62864107-DF5C-4D96-A079-50CEDBA514E0}" sibTransId="{72898F31-AD28-41CF-91B2-8A084DBA4C24}"/>
    <dgm:cxn modelId="{D24D7529-E6D6-488A-8E50-19FD3B76E594}" type="presOf" srcId="{7A483DBC-1D60-48D7-8051-14F361777E89}" destId="{3B5EB5B8-B4FC-45D4-9946-F942AF162297}" srcOrd="0" destOrd="0" presId="urn:microsoft.com/office/officeart/2005/8/layout/chevron2"/>
    <dgm:cxn modelId="{3A978928-0A70-4535-8B37-40D890A79260}" type="presOf" srcId="{D81910A9-9F86-43DC-9CA0-4A883E0D60CF}" destId="{BE0225BB-C88D-4D6F-8483-BA63D52D7A29}" srcOrd="0" destOrd="0" presId="urn:microsoft.com/office/officeart/2005/8/layout/chevron2"/>
    <dgm:cxn modelId="{F98FDB74-5F84-424B-9925-C854047B966B}" srcId="{CB2E1223-53E6-4BC2-9718-445CE9F88CA1}" destId="{B1D2CB23-BA1E-4421-98E6-3F54BCFB0489}" srcOrd="0" destOrd="0" parTransId="{7AAAF2CC-D83C-4D5E-B1E2-C9821F802C64}" sibTransId="{A7843A15-4563-40D1-B5D7-A726DEDFCD0B}"/>
    <dgm:cxn modelId="{EA5BE8BF-6B01-479D-AAEA-A0383CB5BADC}" type="presOf" srcId="{67A1CF37-5D23-422A-B8C2-2A9472344315}" destId="{36D4BE49-3168-44D0-B155-AC8162FB92BE}" srcOrd="0" destOrd="0" presId="urn:microsoft.com/office/officeart/2005/8/layout/chevron2"/>
    <dgm:cxn modelId="{A07EE7B2-1AE5-4CC0-804E-7F12F6DC6C06}" type="presParOf" srcId="{18A8BDE6-482C-4B9A-81F7-7FCC62BA71A9}" destId="{C717AEEA-FC9E-409E-93C4-D6ED5CB72999}" srcOrd="0" destOrd="0" presId="urn:microsoft.com/office/officeart/2005/8/layout/chevron2"/>
    <dgm:cxn modelId="{9DB34E02-D5D9-4051-844D-6774A152240A}" type="presParOf" srcId="{C717AEEA-FC9E-409E-93C4-D6ED5CB72999}" destId="{EE940773-85A1-4CE3-A213-2C7314D7475D}" srcOrd="0" destOrd="0" presId="urn:microsoft.com/office/officeart/2005/8/layout/chevron2"/>
    <dgm:cxn modelId="{96C189CE-3090-4B68-9A1C-0CE4B1A0380E}" type="presParOf" srcId="{C717AEEA-FC9E-409E-93C4-D6ED5CB72999}" destId="{AD648294-AFF4-48F9-B356-D19A630395EA}" srcOrd="1" destOrd="0" presId="urn:microsoft.com/office/officeart/2005/8/layout/chevron2"/>
    <dgm:cxn modelId="{646DB73B-618F-4EF7-9B27-1BAB7DD14D98}" type="presParOf" srcId="{18A8BDE6-482C-4B9A-81F7-7FCC62BA71A9}" destId="{D972FE59-159E-4059-8FE1-06555D328C59}" srcOrd="1" destOrd="0" presId="urn:microsoft.com/office/officeart/2005/8/layout/chevron2"/>
    <dgm:cxn modelId="{31BB8D34-10D6-4D4C-96DA-2302526C64BB}" type="presParOf" srcId="{18A8BDE6-482C-4B9A-81F7-7FCC62BA71A9}" destId="{CD1BF168-F8B3-4EB2-B657-55FBDE75C569}" srcOrd="2" destOrd="0" presId="urn:microsoft.com/office/officeart/2005/8/layout/chevron2"/>
    <dgm:cxn modelId="{D5181421-A086-4329-A4D0-E424DDEBEC10}" type="presParOf" srcId="{CD1BF168-F8B3-4EB2-B657-55FBDE75C569}" destId="{BE0225BB-C88D-4D6F-8483-BA63D52D7A29}" srcOrd="0" destOrd="0" presId="urn:microsoft.com/office/officeart/2005/8/layout/chevron2"/>
    <dgm:cxn modelId="{DCCF01C2-E721-446E-883F-95764262C0FB}" type="presParOf" srcId="{CD1BF168-F8B3-4EB2-B657-55FBDE75C569}" destId="{3B5EB5B8-B4FC-45D4-9946-F942AF162297}" srcOrd="1" destOrd="0" presId="urn:microsoft.com/office/officeart/2005/8/layout/chevron2"/>
    <dgm:cxn modelId="{0169DC0D-29E7-49B3-9685-326C02D7662F}" type="presParOf" srcId="{18A8BDE6-482C-4B9A-81F7-7FCC62BA71A9}" destId="{2B44A262-44FE-4354-9323-BB93360DD757}" srcOrd="3" destOrd="0" presId="urn:microsoft.com/office/officeart/2005/8/layout/chevron2"/>
    <dgm:cxn modelId="{AD4974AA-1B35-463F-87F2-A8FFCE05F262}" type="presParOf" srcId="{18A8BDE6-482C-4B9A-81F7-7FCC62BA71A9}" destId="{6C692163-270A-42D7-AB4C-15F8CFA2928A}" srcOrd="4" destOrd="0" presId="urn:microsoft.com/office/officeart/2005/8/layout/chevron2"/>
    <dgm:cxn modelId="{01A7109D-7099-4726-BD29-51B960B14F5D}" type="presParOf" srcId="{6C692163-270A-42D7-AB4C-15F8CFA2928A}" destId="{73F2F46B-241E-4E37-9B20-8BFF37551642}" srcOrd="0" destOrd="0" presId="urn:microsoft.com/office/officeart/2005/8/layout/chevron2"/>
    <dgm:cxn modelId="{814005EA-EC4B-4D30-8274-436CB1B941B5}" type="presParOf" srcId="{6C692163-270A-42D7-AB4C-15F8CFA2928A}" destId="{36D4BE49-3168-44D0-B155-AC8162FB92BE}" srcOrd="1" destOrd="0" presId="urn:microsoft.com/office/officeart/2005/8/layout/chevron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736BCD-DD09-4983-9859-B738DC53DAD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5521F25B-0B20-44C9-817A-32468A9576DF}">
      <dgm:prSet phldrT="[Text]" custT="1"/>
      <dgm:spPr/>
      <dgm:t>
        <a:bodyPr/>
        <a:lstStyle/>
        <a:p>
          <a:r>
            <a:rPr lang="en-US" sz="4000" dirty="0" smtClean="0"/>
            <a:t>calorie (c)</a:t>
          </a:r>
          <a:endParaRPr lang="en-US" sz="4000" dirty="0"/>
        </a:p>
      </dgm:t>
    </dgm:pt>
    <dgm:pt modelId="{EBD7443A-2C1B-46A6-B017-FE0F1D3C0ED8}" type="parTrans" cxnId="{94F8359E-5DB0-44B9-8332-370ABC76DCF1}">
      <dgm:prSet/>
      <dgm:spPr/>
      <dgm:t>
        <a:bodyPr/>
        <a:lstStyle/>
        <a:p>
          <a:endParaRPr lang="en-US"/>
        </a:p>
      </dgm:t>
    </dgm:pt>
    <dgm:pt modelId="{C6C866FF-1EE5-4683-A196-EF0DF5EF823C}" type="sibTrans" cxnId="{94F8359E-5DB0-44B9-8332-370ABC76DCF1}">
      <dgm:prSet/>
      <dgm:spPr/>
      <dgm:t>
        <a:bodyPr/>
        <a:lstStyle/>
        <a:p>
          <a:endParaRPr lang="en-US"/>
        </a:p>
      </dgm:t>
    </dgm:pt>
    <dgm:pt modelId="{DE266D3B-CE09-4FA1-9D4B-89B5F81F13AC}">
      <dgm:prSet phldrT="[Text]" custT="1"/>
      <dgm:spPr/>
      <dgm:t>
        <a:bodyPr/>
        <a:lstStyle/>
        <a:p>
          <a:r>
            <a:rPr lang="en-US" sz="2400" dirty="0" smtClean="0"/>
            <a:t>The quantity of heat that raises the temperature of 1 gram of pure water</a:t>
          </a:r>
          <a:endParaRPr lang="en-US" sz="2400" dirty="0"/>
        </a:p>
      </dgm:t>
    </dgm:pt>
    <dgm:pt modelId="{8ED2194A-ADB4-479E-9BE5-38F3561A6333}" type="parTrans" cxnId="{3489D72C-6056-4FC2-BDE6-EAD12E6CC563}">
      <dgm:prSet/>
      <dgm:spPr/>
      <dgm:t>
        <a:bodyPr/>
        <a:lstStyle/>
        <a:p>
          <a:endParaRPr lang="en-US"/>
        </a:p>
      </dgm:t>
    </dgm:pt>
    <dgm:pt modelId="{74D8C50A-1382-43CA-B081-8E97F7577F12}" type="sibTrans" cxnId="{3489D72C-6056-4FC2-BDE6-EAD12E6CC563}">
      <dgm:prSet/>
      <dgm:spPr/>
      <dgm:t>
        <a:bodyPr/>
        <a:lstStyle/>
        <a:p>
          <a:endParaRPr lang="en-US"/>
        </a:p>
      </dgm:t>
    </dgm:pt>
    <dgm:pt modelId="{E136BCF6-4DD1-4A70-88DF-72242ADF8FDD}">
      <dgm:prSet phldrT="[Text]" custT="1"/>
      <dgm:spPr/>
      <dgm:t>
        <a:bodyPr/>
        <a:lstStyle/>
        <a:p>
          <a:r>
            <a:rPr lang="en-US" sz="4000" dirty="0" smtClean="0"/>
            <a:t>Joule</a:t>
          </a:r>
          <a:endParaRPr lang="en-US" sz="4000" dirty="0"/>
        </a:p>
      </dgm:t>
    </dgm:pt>
    <dgm:pt modelId="{6B3B8189-BBDD-43B5-8C36-C47510265647}" type="parTrans" cxnId="{19EEDE4D-D45F-4084-937F-4CF61B7E011B}">
      <dgm:prSet/>
      <dgm:spPr/>
      <dgm:t>
        <a:bodyPr/>
        <a:lstStyle/>
        <a:p>
          <a:endParaRPr lang="en-US"/>
        </a:p>
      </dgm:t>
    </dgm:pt>
    <dgm:pt modelId="{F65D66B2-6C5E-4F31-B5D9-DBF50066DA35}" type="sibTrans" cxnId="{19EEDE4D-D45F-4084-937F-4CF61B7E011B}">
      <dgm:prSet/>
      <dgm:spPr/>
      <dgm:t>
        <a:bodyPr/>
        <a:lstStyle/>
        <a:p>
          <a:endParaRPr lang="en-US"/>
        </a:p>
      </dgm:t>
    </dgm:pt>
    <dgm:pt modelId="{D2C530DB-A259-49DC-820B-ED7BEBFC3FA0}">
      <dgm:prSet phldrT="[Text]" custT="1"/>
      <dgm:spPr/>
      <dgm:t>
        <a:bodyPr/>
        <a:lstStyle/>
        <a:p>
          <a:r>
            <a:rPr lang="en-US" sz="2400" dirty="0" smtClean="0"/>
            <a:t>SI unit of energy</a:t>
          </a:r>
          <a:endParaRPr lang="en-US" sz="2400" dirty="0"/>
        </a:p>
      </dgm:t>
    </dgm:pt>
    <dgm:pt modelId="{B775EEAE-0A08-4012-8649-745F3470D100}" type="parTrans" cxnId="{CF070170-7089-417B-B6BB-909DE3552561}">
      <dgm:prSet/>
      <dgm:spPr/>
      <dgm:t>
        <a:bodyPr/>
        <a:lstStyle/>
        <a:p>
          <a:endParaRPr lang="en-US"/>
        </a:p>
      </dgm:t>
    </dgm:pt>
    <dgm:pt modelId="{F3A45B55-9008-41D3-B235-B4E2343BFCED}" type="sibTrans" cxnId="{CF070170-7089-417B-B6BB-909DE3552561}">
      <dgm:prSet/>
      <dgm:spPr/>
      <dgm:t>
        <a:bodyPr/>
        <a:lstStyle/>
        <a:p>
          <a:endParaRPr lang="en-US"/>
        </a:p>
      </dgm:t>
    </dgm:pt>
    <dgm:pt modelId="{9DA67F0B-7BBB-4801-BFA8-BDCAAA1E214A}">
      <dgm:prSet custT="1"/>
      <dgm:spPr/>
      <dgm:t>
        <a:bodyPr/>
        <a:lstStyle/>
        <a:p>
          <a:r>
            <a:rPr lang="en-US" sz="2400" dirty="0" smtClean="0"/>
            <a:t>1J = 0.23490 cal</a:t>
          </a:r>
        </a:p>
      </dgm:t>
    </dgm:pt>
    <dgm:pt modelId="{275CF7AD-C3C8-4352-8FE9-E59DCC1CE037}" type="parTrans" cxnId="{4291E057-57A5-42F6-AD85-8F418897D816}">
      <dgm:prSet/>
      <dgm:spPr/>
      <dgm:t>
        <a:bodyPr/>
        <a:lstStyle/>
        <a:p>
          <a:endParaRPr lang="en-US"/>
        </a:p>
      </dgm:t>
    </dgm:pt>
    <dgm:pt modelId="{68C4CCEE-DE21-4078-8E1F-3B99AADA398C}" type="sibTrans" cxnId="{4291E057-57A5-42F6-AD85-8F418897D816}">
      <dgm:prSet/>
      <dgm:spPr/>
      <dgm:t>
        <a:bodyPr/>
        <a:lstStyle/>
        <a:p>
          <a:endParaRPr lang="en-US"/>
        </a:p>
      </dgm:t>
    </dgm:pt>
    <dgm:pt modelId="{7766DD4F-BB6B-4764-81FA-7ADD2A9EC530}">
      <dgm:prSet custT="1"/>
      <dgm:spPr/>
      <dgm:t>
        <a:bodyPr/>
        <a:lstStyle/>
        <a:p>
          <a:r>
            <a:rPr lang="en-US" sz="2400" dirty="0" smtClean="0"/>
            <a:t>4.184 J = 1 cal</a:t>
          </a:r>
          <a:endParaRPr lang="en-US" sz="2400" dirty="0"/>
        </a:p>
      </dgm:t>
    </dgm:pt>
    <dgm:pt modelId="{948A635D-2BD3-44EC-911D-A65AAB2FCC20}" type="parTrans" cxnId="{1C0C682E-D83C-4571-99CE-1ABBA74EDF07}">
      <dgm:prSet/>
      <dgm:spPr/>
      <dgm:t>
        <a:bodyPr/>
        <a:lstStyle/>
        <a:p>
          <a:endParaRPr lang="en-US"/>
        </a:p>
      </dgm:t>
    </dgm:pt>
    <dgm:pt modelId="{079C920B-4283-41D3-B5E6-61222AA26599}" type="sibTrans" cxnId="{1C0C682E-D83C-4571-99CE-1ABBA74EDF07}">
      <dgm:prSet/>
      <dgm:spPr/>
      <dgm:t>
        <a:bodyPr/>
        <a:lstStyle/>
        <a:p>
          <a:endParaRPr lang="en-US"/>
        </a:p>
      </dgm:t>
    </dgm:pt>
    <dgm:pt modelId="{2C7651CD-FD24-4F1A-BF6F-83CC47112AB0}">
      <dgm:prSet phldrT="[Text]" custT="1"/>
      <dgm:spPr/>
      <dgm:t>
        <a:bodyPr/>
        <a:lstStyle/>
        <a:p>
          <a:r>
            <a:rPr lang="en-US" sz="2800" dirty="0" smtClean="0"/>
            <a:t>Calorie- food</a:t>
          </a:r>
          <a:endParaRPr lang="en-US" sz="2800" dirty="0"/>
        </a:p>
      </dgm:t>
    </dgm:pt>
    <dgm:pt modelId="{50B5C944-4A8B-420C-BE19-A18742B3EC2B}" type="parTrans" cxnId="{AE55F5E9-D57A-4298-A64D-BF5E0672EBFE}">
      <dgm:prSet/>
      <dgm:spPr/>
      <dgm:t>
        <a:bodyPr/>
        <a:lstStyle/>
        <a:p>
          <a:endParaRPr lang="en-US"/>
        </a:p>
      </dgm:t>
    </dgm:pt>
    <dgm:pt modelId="{E32E6DD6-9ED3-4265-B899-E0529A33EC41}" type="sibTrans" cxnId="{AE55F5E9-D57A-4298-A64D-BF5E0672EBFE}">
      <dgm:prSet/>
      <dgm:spPr/>
      <dgm:t>
        <a:bodyPr/>
        <a:lstStyle/>
        <a:p>
          <a:endParaRPr lang="en-US"/>
        </a:p>
      </dgm:t>
    </dgm:pt>
    <dgm:pt modelId="{B5C518D8-A00A-4201-A222-B133D1B0C02B}">
      <dgm:prSet phldrT="[Text]" custT="1"/>
      <dgm:spPr/>
      <dgm:t>
        <a:bodyPr/>
        <a:lstStyle/>
        <a:p>
          <a:r>
            <a:rPr lang="en-US" sz="2800" dirty="0" smtClean="0"/>
            <a:t>calorie- lab</a:t>
          </a:r>
          <a:endParaRPr lang="en-US" sz="2800" dirty="0"/>
        </a:p>
      </dgm:t>
    </dgm:pt>
    <dgm:pt modelId="{CD039E23-8F93-4106-9373-52EE27270469}" type="sibTrans" cxnId="{8C831BA4-9B71-4D78-91BB-45EE0B2FFCC3}">
      <dgm:prSet/>
      <dgm:spPr/>
      <dgm:t>
        <a:bodyPr/>
        <a:lstStyle/>
        <a:p>
          <a:endParaRPr lang="en-US"/>
        </a:p>
      </dgm:t>
    </dgm:pt>
    <dgm:pt modelId="{2BD474D1-219E-4704-876B-1ED661367FA6}" type="parTrans" cxnId="{8C831BA4-9B71-4D78-91BB-45EE0B2FFCC3}">
      <dgm:prSet/>
      <dgm:spPr/>
      <dgm:t>
        <a:bodyPr/>
        <a:lstStyle/>
        <a:p>
          <a:endParaRPr lang="en-US"/>
        </a:p>
      </dgm:t>
    </dgm:pt>
    <dgm:pt modelId="{4E3D8C08-5257-4082-8DD9-BCAFC0BCCC28}">
      <dgm:prSet phldrT="[Text]" custT="1"/>
      <dgm:spPr/>
      <dgm:t>
        <a:bodyPr/>
        <a:lstStyle/>
        <a:p>
          <a:r>
            <a:rPr lang="en-US" sz="3200" dirty="0" smtClean="0"/>
            <a:t>1 Calorie = </a:t>
          </a:r>
        </a:p>
        <a:p>
          <a:r>
            <a:rPr lang="en-US" sz="3200" dirty="0" smtClean="0"/>
            <a:t>1000 calories</a:t>
          </a:r>
          <a:endParaRPr lang="en-US" sz="3200" dirty="0"/>
        </a:p>
      </dgm:t>
    </dgm:pt>
    <dgm:pt modelId="{7B1D8189-6357-43E9-B2F1-DB9C7951358D}" type="sibTrans" cxnId="{78C394C0-075F-4511-8491-77CF4867819F}">
      <dgm:prSet/>
      <dgm:spPr/>
      <dgm:t>
        <a:bodyPr/>
        <a:lstStyle/>
        <a:p>
          <a:endParaRPr lang="en-US"/>
        </a:p>
      </dgm:t>
    </dgm:pt>
    <dgm:pt modelId="{5E09B5CB-0B24-4556-A6B4-059BEA0AC617}" type="parTrans" cxnId="{78C394C0-075F-4511-8491-77CF4867819F}">
      <dgm:prSet/>
      <dgm:spPr/>
      <dgm:t>
        <a:bodyPr/>
        <a:lstStyle/>
        <a:p>
          <a:endParaRPr lang="en-US"/>
        </a:p>
      </dgm:t>
    </dgm:pt>
    <dgm:pt modelId="{D73B0FA8-B11B-4F3A-9E88-0CED62DA48FD}">
      <dgm:prSet phldrT="[Text]" custT="1"/>
      <dgm:spPr/>
      <dgm:t>
        <a:bodyPr/>
        <a:lstStyle/>
        <a:p>
          <a:r>
            <a:rPr lang="en-US" sz="2800" dirty="0" smtClean="0"/>
            <a:t>10 g sugar has 41 Calories means</a:t>
          </a:r>
          <a:endParaRPr lang="en-US" sz="2800" dirty="0"/>
        </a:p>
      </dgm:t>
    </dgm:pt>
    <dgm:pt modelId="{D03452CD-3644-4B5E-8898-B0D3EC28926F}" type="parTrans" cxnId="{64EA5929-2200-4841-AEC0-E0D271D70A2C}">
      <dgm:prSet/>
      <dgm:spPr/>
      <dgm:t>
        <a:bodyPr/>
        <a:lstStyle/>
        <a:p>
          <a:endParaRPr lang="en-US"/>
        </a:p>
      </dgm:t>
    </dgm:pt>
    <dgm:pt modelId="{18B43A3C-B997-4B41-A929-D9E4A9614FCB}" type="sibTrans" cxnId="{64EA5929-2200-4841-AEC0-E0D271D70A2C}">
      <dgm:prSet/>
      <dgm:spPr/>
      <dgm:t>
        <a:bodyPr/>
        <a:lstStyle/>
        <a:p>
          <a:endParaRPr lang="en-US"/>
        </a:p>
      </dgm:t>
    </dgm:pt>
    <dgm:pt modelId="{27CCB57D-A3F2-4C49-9BEE-711481CC0AC5}">
      <dgm:prSet custT="1"/>
      <dgm:spPr/>
      <dgm:t>
        <a:bodyPr/>
        <a:lstStyle/>
        <a:p>
          <a:r>
            <a:rPr lang="en-US" sz="2800" dirty="0" smtClean="0"/>
            <a:t>10 g sugar release 41,000 calories</a:t>
          </a:r>
          <a:endParaRPr lang="en-US" sz="2800" dirty="0"/>
        </a:p>
      </dgm:t>
    </dgm:pt>
    <dgm:pt modelId="{7282C425-BEE1-4165-8164-5246DACDBED7}" type="parTrans" cxnId="{6C4AB8E5-312C-4741-9097-64F3FE622463}">
      <dgm:prSet/>
      <dgm:spPr/>
      <dgm:t>
        <a:bodyPr/>
        <a:lstStyle/>
        <a:p>
          <a:endParaRPr lang="en-US"/>
        </a:p>
      </dgm:t>
    </dgm:pt>
    <dgm:pt modelId="{AFC8CB5B-33BF-4473-BE2C-376168CB85CD}" type="sibTrans" cxnId="{6C4AB8E5-312C-4741-9097-64F3FE622463}">
      <dgm:prSet/>
      <dgm:spPr/>
      <dgm:t>
        <a:bodyPr/>
        <a:lstStyle/>
        <a:p>
          <a:endParaRPr lang="en-US"/>
        </a:p>
      </dgm:t>
    </dgm:pt>
    <dgm:pt modelId="{08DCB6A4-D9D6-4876-BD8E-E45FF16676C6}" type="pres">
      <dgm:prSet presAssocID="{00736BCD-DD09-4983-9859-B738DC53DADF}" presName="Name0" presStyleCnt="0">
        <dgm:presLayoutVars>
          <dgm:chMax val="7"/>
          <dgm:dir/>
          <dgm:animLvl val="lvl"/>
          <dgm:resizeHandles val="exact"/>
        </dgm:presLayoutVars>
      </dgm:prSet>
      <dgm:spPr/>
      <dgm:t>
        <a:bodyPr/>
        <a:lstStyle/>
        <a:p>
          <a:endParaRPr lang="en-US"/>
        </a:p>
      </dgm:t>
    </dgm:pt>
    <dgm:pt modelId="{273C468A-569A-4E52-8EC8-CAF5E190ABBA}" type="pres">
      <dgm:prSet presAssocID="{5521F25B-0B20-44C9-817A-32468A9576DF}" presName="circle1" presStyleLbl="node1" presStyleIdx="0" presStyleCnt="3" custFlipHor="1" custScaleX="16666" custScaleY="16667" custLinFactNeighborX="-8333" custLinFactNeighborY="-2083"/>
      <dgm:spPr/>
    </dgm:pt>
    <dgm:pt modelId="{57ED6C48-07D4-48AA-A451-626B081FF8AA}" type="pres">
      <dgm:prSet presAssocID="{5521F25B-0B20-44C9-817A-32468A9576DF}" presName="space" presStyleCnt="0"/>
      <dgm:spPr/>
    </dgm:pt>
    <dgm:pt modelId="{53E11CA8-5AA9-4AEE-BB09-ECCE22F0BA49}" type="pres">
      <dgm:prSet presAssocID="{5521F25B-0B20-44C9-817A-32468A9576DF}" presName="rect1" presStyleLbl="alignAcc1" presStyleIdx="0" presStyleCnt="3" custScaleX="142857" custScaleY="121283" custLinFactNeighborX="-15476" custLinFactNeighborY="2083"/>
      <dgm:spPr/>
      <dgm:t>
        <a:bodyPr/>
        <a:lstStyle/>
        <a:p>
          <a:endParaRPr lang="en-US"/>
        </a:p>
      </dgm:t>
    </dgm:pt>
    <dgm:pt modelId="{ECB493BB-F005-4B9C-9403-1C3DA8FD6604}" type="pres">
      <dgm:prSet presAssocID="{4E3D8C08-5257-4082-8DD9-BCAFC0BCCC28}" presName="vertSpace2" presStyleLbl="node1" presStyleIdx="0" presStyleCnt="3"/>
      <dgm:spPr/>
    </dgm:pt>
    <dgm:pt modelId="{DC89C2FC-1EEB-4C53-A72A-0AA1A8D25B1A}" type="pres">
      <dgm:prSet presAssocID="{4E3D8C08-5257-4082-8DD9-BCAFC0BCCC28}" presName="circle2" presStyleLbl="node1" presStyleIdx="1" presStyleCnt="3" custScaleX="35833" custLinFactNeighborX="-26923" custLinFactNeighborY="-27992"/>
      <dgm:spPr/>
    </dgm:pt>
    <dgm:pt modelId="{9AD695B0-8A5F-4692-A906-422EFD3AD611}" type="pres">
      <dgm:prSet presAssocID="{4E3D8C08-5257-4082-8DD9-BCAFC0BCCC28}" presName="rect2" presStyleLbl="alignAcc1" presStyleIdx="1" presStyleCnt="3" custScaleX="142857" custScaleY="118501" custLinFactNeighborX="-15178" custLinFactNeighborY="-2351"/>
      <dgm:spPr/>
      <dgm:t>
        <a:bodyPr/>
        <a:lstStyle/>
        <a:p>
          <a:endParaRPr lang="en-US"/>
        </a:p>
      </dgm:t>
    </dgm:pt>
    <dgm:pt modelId="{2E4FC2B7-59FA-42E3-A74C-43E12FB29324}" type="pres">
      <dgm:prSet presAssocID="{E136BCF6-4DD1-4A70-88DF-72242ADF8FDD}" presName="vertSpace3" presStyleLbl="node1" presStyleIdx="1" presStyleCnt="3"/>
      <dgm:spPr/>
    </dgm:pt>
    <dgm:pt modelId="{A388E147-5DC2-4A2E-B3C7-7BBDC8258828}" type="pres">
      <dgm:prSet presAssocID="{E136BCF6-4DD1-4A70-88DF-72242ADF8FDD}" presName="circle3" presStyleLbl="node1" presStyleIdx="2" presStyleCnt="3" custLinFactX="-16667" custLinFactY="-60649" custLinFactNeighborX="-100000" custLinFactNeighborY="-100000"/>
      <dgm:spPr/>
    </dgm:pt>
    <dgm:pt modelId="{7007427E-8C5D-4407-A4CB-48DC995BC5D7}" type="pres">
      <dgm:prSet presAssocID="{E136BCF6-4DD1-4A70-88DF-72242ADF8FDD}" presName="rect3" presStyleLbl="alignAcc1" presStyleIdx="2" presStyleCnt="3" custScaleX="142857" custScaleY="110835" custLinFactNeighborX="-15476" custLinFactNeighborY="40277"/>
      <dgm:spPr/>
      <dgm:t>
        <a:bodyPr/>
        <a:lstStyle/>
        <a:p>
          <a:endParaRPr lang="en-US"/>
        </a:p>
      </dgm:t>
    </dgm:pt>
    <dgm:pt modelId="{A47D3556-22D9-4718-B3AF-BB41D08CA5B3}" type="pres">
      <dgm:prSet presAssocID="{5521F25B-0B20-44C9-817A-32468A9576DF}" presName="rect1ParTx" presStyleLbl="alignAcc1" presStyleIdx="2" presStyleCnt="3">
        <dgm:presLayoutVars>
          <dgm:chMax val="1"/>
          <dgm:bulletEnabled val="1"/>
        </dgm:presLayoutVars>
      </dgm:prSet>
      <dgm:spPr/>
      <dgm:t>
        <a:bodyPr/>
        <a:lstStyle/>
        <a:p>
          <a:endParaRPr lang="en-US"/>
        </a:p>
      </dgm:t>
    </dgm:pt>
    <dgm:pt modelId="{411EFC85-A39F-4730-8632-8F98E6B67CAC}" type="pres">
      <dgm:prSet presAssocID="{5521F25B-0B20-44C9-817A-32468A9576DF}" presName="rect1ChTx" presStyleLbl="alignAcc1" presStyleIdx="2" presStyleCnt="3" custScaleX="165251" custLinFactNeighborX="-20978" custLinFactNeighborY="-28528">
        <dgm:presLayoutVars>
          <dgm:bulletEnabled val="1"/>
        </dgm:presLayoutVars>
      </dgm:prSet>
      <dgm:spPr/>
      <dgm:t>
        <a:bodyPr/>
        <a:lstStyle/>
        <a:p>
          <a:endParaRPr lang="en-US"/>
        </a:p>
      </dgm:t>
    </dgm:pt>
    <dgm:pt modelId="{DF47B662-6965-45E0-8FF4-592C4EEAFFF0}" type="pres">
      <dgm:prSet presAssocID="{4E3D8C08-5257-4082-8DD9-BCAFC0BCCC28}" presName="rect2ParTx" presStyleLbl="alignAcc1" presStyleIdx="2" presStyleCnt="3">
        <dgm:presLayoutVars>
          <dgm:chMax val="1"/>
          <dgm:bulletEnabled val="1"/>
        </dgm:presLayoutVars>
      </dgm:prSet>
      <dgm:spPr/>
      <dgm:t>
        <a:bodyPr/>
        <a:lstStyle/>
        <a:p>
          <a:endParaRPr lang="en-US"/>
        </a:p>
      </dgm:t>
    </dgm:pt>
    <dgm:pt modelId="{97FE73BA-CB7A-472F-85BF-1DC535532518}" type="pres">
      <dgm:prSet presAssocID="{4E3D8C08-5257-4082-8DD9-BCAFC0BCCC28}" presName="rect2ChTx" presStyleLbl="alignAcc1" presStyleIdx="2" presStyleCnt="3" custScaleX="168597" custScaleY="139815" custLinFactNeighborX="-3861" custLinFactNeighborY="1489">
        <dgm:presLayoutVars>
          <dgm:bulletEnabled val="1"/>
        </dgm:presLayoutVars>
      </dgm:prSet>
      <dgm:spPr/>
      <dgm:t>
        <a:bodyPr/>
        <a:lstStyle/>
        <a:p>
          <a:endParaRPr lang="en-US"/>
        </a:p>
      </dgm:t>
    </dgm:pt>
    <dgm:pt modelId="{13B33CB6-4019-4D34-970B-9266440E7464}" type="pres">
      <dgm:prSet presAssocID="{E136BCF6-4DD1-4A70-88DF-72242ADF8FDD}" presName="rect3ParTx" presStyleLbl="alignAcc1" presStyleIdx="2" presStyleCnt="3">
        <dgm:presLayoutVars>
          <dgm:chMax val="1"/>
          <dgm:bulletEnabled val="1"/>
        </dgm:presLayoutVars>
      </dgm:prSet>
      <dgm:spPr/>
      <dgm:t>
        <a:bodyPr/>
        <a:lstStyle/>
        <a:p>
          <a:endParaRPr lang="en-US"/>
        </a:p>
      </dgm:t>
    </dgm:pt>
    <dgm:pt modelId="{40B44085-B41F-4C8F-9D7B-FB7FC83C8FAF}" type="pres">
      <dgm:prSet presAssocID="{E136BCF6-4DD1-4A70-88DF-72242ADF8FDD}" presName="rect3ChTx" presStyleLbl="alignAcc1" presStyleIdx="2" presStyleCnt="3" custScaleX="172845" custLinFactNeighborX="-27477" custLinFactNeighborY="41742">
        <dgm:presLayoutVars>
          <dgm:bulletEnabled val="1"/>
        </dgm:presLayoutVars>
      </dgm:prSet>
      <dgm:spPr/>
      <dgm:t>
        <a:bodyPr/>
        <a:lstStyle/>
        <a:p>
          <a:endParaRPr lang="en-US"/>
        </a:p>
      </dgm:t>
    </dgm:pt>
  </dgm:ptLst>
  <dgm:cxnLst>
    <dgm:cxn modelId="{52D408A4-BB48-45EE-BA17-429BE413BDF2}" type="presOf" srcId="{7766DD4F-BB6B-4764-81FA-7ADD2A9EC530}" destId="{40B44085-B41F-4C8F-9D7B-FB7FC83C8FAF}" srcOrd="0" destOrd="2" presId="urn:microsoft.com/office/officeart/2005/8/layout/target3"/>
    <dgm:cxn modelId="{CCB9C181-DD14-4FDA-BE83-30415853B0F1}" type="presOf" srcId="{5521F25B-0B20-44C9-817A-32468A9576DF}" destId="{A47D3556-22D9-4718-B3AF-BB41D08CA5B3}" srcOrd="1" destOrd="0" presId="urn:microsoft.com/office/officeart/2005/8/layout/target3"/>
    <dgm:cxn modelId="{6C4AB8E5-312C-4741-9097-64F3FE622463}" srcId="{4E3D8C08-5257-4082-8DD9-BCAFC0BCCC28}" destId="{27CCB57D-A3F2-4C49-9BEE-711481CC0AC5}" srcOrd="3" destOrd="0" parTransId="{7282C425-BEE1-4165-8164-5246DACDBED7}" sibTransId="{AFC8CB5B-33BF-4473-BE2C-376168CB85CD}"/>
    <dgm:cxn modelId="{4291E057-57A5-42F6-AD85-8F418897D816}" srcId="{E136BCF6-4DD1-4A70-88DF-72242ADF8FDD}" destId="{9DA67F0B-7BBB-4801-BFA8-BDCAAA1E214A}" srcOrd="1" destOrd="0" parTransId="{275CF7AD-C3C8-4352-8FE9-E59DCC1CE037}" sibTransId="{68C4CCEE-DE21-4078-8E1F-3B99AADA398C}"/>
    <dgm:cxn modelId="{BADA8751-DDEC-4894-8B8D-F186D415D0C1}" type="presOf" srcId="{E136BCF6-4DD1-4A70-88DF-72242ADF8FDD}" destId="{13B33CB6-4019-4D34-970B-9266440E7464}" srcOrd="1" destOrd="0" presId="urn:microsoft.com/office/officeart/2005/8/layout/target3"/>
    <dgm:cxn modelId="{86B0792E-B7C6-4EF6-A759-C4179CF4ADDA}" type="presOf" srcId="{4E3D8C08-5257-4082-8DD9-BCAFC0BCCC28}" destId="{9AD695B0-8A5F-4692-A906-422EFD3AD611}" srcOrd="0" destOrd="0" presId="urn:microsoft.com/office/officeart/2005/8/layout/target3"/>
    <dgm:cxn modelId="{78C394C0-075F-4511-8491-77CF4867819F}" srcId="{00736BCD-DD09-4983-9859-B738DC53DADF}" destId="{4E3D8C08-5257-4082-8DD9-BCAFC0BCCC28}" srcOrd="1" destOrd="0" parTransId="{5E09B5CB-0B24-4556-A6B4-059BEA0AC617}" sibTransId="{7B1D8189-6357-43E9-B2F1-DB9C7951358D}"/>
    <dgm:cxn modelId="{19EEDE4D-D45F-4084-937F-4CF61B7E011B}" srcId="{00736BCD-DD09-4983-9859-B738DC53DADF}" destId="{E136BCF6-4DD1-4A70-88DF-72242ADF8FDD}" srcOrd="2" destOrd="0" parTransId="{6B3B8189-BBDD-43B5-8C36-C47510265647}" sibTransId="{F65D66B2-6C5E-4F31-B5D9-DBF50066DA35}"/>
    <dgm:cxn modelId="{A0A9967E-6225-4490-BC05-11E52B877A53}" type="presOf" srcId="{D2C530DB-A259-49DC-820B-ED7BEBFC3FA0}" destId="{40B44085-B41F-4C8F-9D7B-FB7FC83C8FAF}" srcOrd="0" destOrd="0" presId="urn:microsoft.com/office/officeart/2005/8/layout/target3"/>
    <dgm:cxn modelId="{6D4B76A6-F7D3-44D8-B333-41C1F3DFBAE3}" type="presOf" srcId="{9DA67F0B-7BBB-4801-BFA8-BDCAAA1E214A}" destId="{40B44085-B41F-4C8F-9D7B-FB7FC83C8FAF}" srcOrd="0" destOrd="1" presId="urn:microsoft.com/office/officeart/2005/8/layout/target3"/>
    <dgm:cxn modelId="{F9AEF409-5EBB-4957-BD22-0F0F55AAD24F}" type="presOf" srcId="{4E3D8C08-5257-4082-8DD9-BCAFC0BCCC28}" destId="{DF47B662-6965-45E0-8FF4-592C4EEAFFF0}" srcOrd="1" destOrd="0" presId="urn:microsoft.com/office/officeart/2005/8/layout/target3"/>
    <dgm:cxn modelId="{CCD1F08C-147F-4CC0-AB3A-264B26799573}" type="presOf" srcId="{00736BCD-DD09-4983-9859-B738DC53DADF}" destId="{08DCB6A4-D9D6-4876-BD8E-E45FF16676C6}" srcOrd="0" destOrd="0" presId="urn:microsoft.com/office/officeart/2005/8/layout/target3"/>
    <dgm:cxn modelId="{97C96D41-6A61-4D4E-B1B5-CBA05346F92E}" type="presOf" srcId="{DE266D3B-CE09-4FA1-9D4B-89B5F81F13AC}" destId="{411EFC85-A39F-4730-8632-8F98E6B67CAC}" srcOrd="0" destOrd="0" presId="urn:microsoft.com/office/officeart/2005/8/layout/target3"/>
    <dgm:cxn modelId="{D3BF9EBE-8922-4C12-A8F2-449DCDCE1928}" type="presOf" srcId="{5521F25B-0B20-44C9-817A-32468A9576DF}" destId="{53E11CA8-5AA9-4AEE-BB09-ECCE22F0BA49}" srcOrd="0" destOrd="0" presId="urn:microsoft.com/office/officeart/2005/8/layout/target3"/>
    <dgm:cxn modelId="{94F8359E-5DB0-44B9-8332-370ABC76DCF1}" srcId="{00736BCD-DD09-4983-9859-B738DC53DADF}" destId="{5521F25B-0B20-44C9-817A-32468A9576DF}" srcOrd="0" destOrd="0" parTransId="{EBD7443A-2C1B-46A6-B017-FE0F1D3C0ED8}" sibTransId="{C6C866FF-1EE5-4683-A196-EF0DF5EF823C}"/>
    <dgm:cxn modelId="{22710B75-D894-4AEB-B145-F62BF3ADBC8F}" type="presOf" srcId="{27CCB57D-A3F2-4C49-9BEE-711481CC0AC5}" destId="{97FE73BA-CB7A-472F-85BF-1DC535532518}" srcOrd="0" destOrd="3" presId="urn:microsoft.com/office/officeart/2005/8/layout/target3"/>
    <dgm:cxn modelId="{64EA5929-2200-4841-AEC0-E0D271D70A2C}" srcId="{4E3D8C08-5257-4082-8DD9-BCAFC0BCCC28}" destId="{D73B0FA8-B11B-4F3A-9E88-0CED62DA48FD}" srcOrd="2" destOrd="0" parTransId="{D03452CD-3644-4B5E-8898-B0D3EC28926F}" sibTransId="{18B43A3C-B997-4B41-A929-D9E4A9614FCB}"/>
    <dgm:cxn modelId="{8F49C7A8-6B48-49DD-A5DC-E6B4121BC036}" type="presOf" srcId="{E136BCF6-4DD1-4A70-88DF-72242ADF8FDD}" destId="{7007427E-8C5D-4407-A4CB-48DC995BC5D7}" srcOrd="0" destOrd="0" presId="urn:microsoft.com/office/officeart/2005/8/layout/target3"/>
    <dgm:cxn modelId="{92473286-BD80-42FC-A729-C9972180C816}" type="presOf" srcId="{B5C518D8-A00A-4201-A222-B133D1B0C02B}" destId="{97FE73BA-CB7A-472F-85BF-1DC535532518}" srcOrd="0" destOrd="0" presId="urn:microsoft.com/office/officeart/2005/8/layout/target3"/>
    <dgm:cxn modelId="{F4B63354-1F30-4C52-A869-7870EEC6433D}" type="presOf" srcId="{D73B0FA8-B11B-4F3A-9E88-0CED62DA48FD}" destId="{97FE73BA-CB7A-472F-85BF-1DC535532518}" srcOrd="0" destOrd="2" presId="urn:microsoft.com/office/officeart/2005/8/layout/target3"/>
    <dgm:cxn modelId="{AE55F5E9-D57A-4298-A64D-BF5E0672EBFE}" srcId="{4E3D8C08-5257-4082-8DD9-BCAFC0BCCC28}" destId="{2C7651CD-FD24-4F1A-BF6F-83CC47112AB0}" srcOrd="1" destOrd="0" parTransId="{50B5C944-4A8B-420C-BE19-A18742B3EC2B}" sibTransId="{E32E6DD6-9ED3-4265-B899-E0529A33EC41}"/>
    <dgm:cxn modelId="{1C0C682E-D83C-4571-99CE-1ABBA74EDF07}" srcId="{E136BCF6-4DD1-4A70-88DF-72242ADF8FDD}" destId="{7766DD4F-BB6B-4764-81FA-7ADD2A9EC530}" srcOrd="2" destOrd="0" parTransId="{948A635D-2BD3-44EC-911D-A65AAB2FCC20}" sibTransId="{079C920B-4283-41D3-B5E6-61222AA26599}"/>
    <dgm:cxn modelId="{8C831BA4-9B71-4D78-91BB-45EE0B2FFCC3}" srcId="{4E3D8C08-5257-4082-8DD9-BCAFC0BCCC28}" destId="{B5C518D8-A00A-4201-A222-B133D1B0C02B}" srcOrd="0" destOrd="0" parTransId="{2BD474D1-219E-4704-876B-1ED661367FA6}" sibTransId="{CD039E23-8F93-4106-9373-52EE27270469}"/>
    <dgm:cxn modelId="{CF070170-7089-417B-B6BB-909DE3552561}" srcId="{E136BCF6-4DD1-4A70-88DF-72242ADF8FDD}" destId="{D2C530DB-A259-49DC-820B-ED7BEBFC3FA0}" srcOrd="0" destOrd="0" parTransId="{B775EEAE-0A08-4012-8649-745F3470D100}" sibTransId="{F3A45B55-9008-41D3-B235-B4E2343BFCED}"/>
    <dgm:cxn modelId="{29F4B49D-1A9B-41E9-88CE-56998779DB0C}" type="presOf" srcId="{2C7651CD-FD24-4F1A-BF6F-83CC47112AB0}" destId="{97FE73BA-CB7A-472F-85BF-1DC535532518}" srcOrd="0" destOrd="1" presId="urn:microsoft.com/office/officeart/2005/8/layout/target3"/>
    <dgm:cxn modelId="{3489D72C-6056-4FC2-BDE6-EAD12E6CC563}" srcId="{5521F25B-0B20-44C9-817A-32468A9576DF}" destId="{DE266D3B-CE09-4FA1-9D4B-89B5F81F13AC}" srcOrd="0" destOrd="0" parTransId="{8ED2194A-ADB4-479E-9BE5-38F3561A6333}" sibTransId="{74D8C50A-1382-43CA-B081-8E97F7577F12}"/>
    <dgm:cxn modelId="{AD9F67CB-9463-4A56-B396-539D20CC5020}" type="presParOf" srcId="{08DCB6A4-D9D6-4876-BD8E-E45FF16676C6}" destId="{273C468A-569A-4E52-8EC8-CAF5E190ABBA}" srcOrd="0" destOrd="0" presId="urn:microsoft.com/office/officeart/2005/8/layout/target3"/>
    <dgm:cxn modelId="{6AA68698-303A-414F-855D-6E82B794FA25}" type="presParOf" srcId="{08DCB6A4-D9D6-4876-BD8E-E45FF16676C6}" destId="{57ED6C48-07D4-48AA-A451-626B081FF8AA}" srcOrd="1" destOrd="0" presId="urn:microsoft.com/office/officeart/2005/8/layout/target3"/>
    <dgm:cxn modelId="{06B4047D-AB79-4408-98B6-1E69FB079D67}" type="presParOf" srcId="{08DCB6A4-D9D6-4876-BD8E-E45FF16676C6}" destId="{53E11CA8-5AA9-4AEE-BB09-ECCE22F0BA49}" srcOrd="2" destOrd="0" presId="urn:microsoft.com/office/officeart/2005/8/layout/target3"/>
    <dgm:cxn modelId="{14B3EDDC-0910-468F-9445-C6C2371D78CA}" type="presParOf" srcId="{08DCB6A4-D9D6-4876-BD8E-E45FF16676C6}" destId="{ECB493BB-F005-4B9C-9403-1C3DA8FD6604}" srcOrd="3" destOrd="0" presId="urn:microsoft.com/office/officeart/2005/8/layout/target3"/>
    <dgm:cxn modelId="{CD228E0A-A262-4F7F-B7B0-52080F704F28}" type="presParOf" srcId="{08DCB6A4-D9D6-4876-BD8E-E45FF16676C6}" destId="{DC89C2FC-1EEB-4C53-A72A-0AA1A8D25B1A}" srcOrd="4" destOrd="0" presId="urn:microsoft.com/office/officeart/2005/8/layout/target3"/>
    <dgm:cxn modelId="{59F78118-715C-4C0D-AAFE-9AAE02025628}" type="presParOf" srcId="{08DCB6A4-D9D6-4876-BD8E-E45FF16676C6}" destId="{9AD695B0-8A5F-4692-A906-422EFD3AD611}" srcOrd="5" destOrd="0" presId="urn:microsoft.com/office/officeart/2005/8/layout/target3"/>
    <dgm:cxn modelId="{12A8B80A-BE8E-4E5B-A13F-78DAA1F3B9AA}" type="presParOf" srcId="{08DCB6A4-D9D6-4876-BD8E-E45FF16676C6}" destId="{2E4FC2B7-59FA-42E3-A74C-43E12FB29324}" srcOrd="6" destOrd="0" presId="urn:microsoft.com/office/officeart/2005/8/layout/target3"/>
    <dgm:cxn modelId="{72836B9E-55CB-44C9-BD4B-8145C39C19F5}" type="presParOf" srcId="{08DCB6A4-D9D6-4876-BD8E-E45FF16676C6}" destId="{A388E147-5DC2-4A2E-B3C7-7BBDC8258828}" srcOrd="7" destOrd="0" presId="urn:microsoft.com/office/officeart/2005/8/layout/target3"/>
    <dgm:cxn modelId="{D5FC3182-5EB5-4AB8-99F7-169C7A631187}" type="presParOf" srcId="{08DCB6A4-D9D6-4876-BD8E-E45FF16676C6}" destId="{7007427E-8C5D-4407-A4CB-48DC995BC5D7}" srcOrd="8" destOrd="0" presId="urn:microsoft.com/office/officeart/2005/8/layout/target3"/>
    <dgm:cxn modelId="{89E87E6A-1A0D-4C96-B67D-3AE240F5DBCE}" type="presParOf" srcId="{08DCB6A4-D9D6-4876-BD8E-E45FF16676C6}" destId="{A47D3556-22D9-4718-B3AF-BB41D08CA5B3}" srcOrd="9" destOrd="0" presId="urn:microsoft.com/office/officeart/2005/8/layout/target3"/>
    <dgm:cxn modelId="{8FE85363-E02C-41F4-A713-1BB7D682560F}" type="presParOf" srcId="{08DCB6A4-D9D6-4876-BD8E-E45FF16676C6}" destId="{411EFC85-A39F-4730-8632-8F98E6B67CAC}" srcOrd="10" destOrd="0" presId="urn:microsoft.com/office/officeart/2005/8/layout/target3"/>
    <dgm:cxn modelId="{54A8904F-C5E3-452B-98C5-3398B75FA149}" type="presParOf" srcId="{08DCB6A4-D9D6-4876-BD8E-E45FF16676C6}" destId="{DF47B662-6965-45E0-8FF4-592C4EEAFFF0}" srcOrd="11" destOrd="0" presId="urn:microsoft.com/office/officeart/2005/8/layout/target3"/>
    <dgm:cxn modelId="{52EC2C53-7D39-4953-8724-EB03EE55CA84}" type="presParOf" srcId="{08DCB6A4-D9D6-4876-BD8E-E45FF16676C6}" destId="{97FE73BA-CB7A-472F-85BF-1DC535532518}" srcOrd="12" destOrd="0" presId="urn:microsoft.com/office/officeart/2005/8/layout/target3"/>
    <dgm:cxn modelId="{32FF0055-3548-4C81-AEDA-718448E4B5BB}" type="presParOf" srcId="{08DCB6A4-D9D6-4876-BD8E-E45FF16676C6}" destId="{13B33CB6-4019-4D34-970B-9266440E7464}" srcOrd="13" destOrd="0" presId="urn:microsoft.com/office/officeart/2005/8/layout/target3"/>
    <dgm:cxn modelId="{0F853EBF-B2B4-4E81-84B4-8B19458643C3}" type="presParOf" srcId="{08DCB6A4-D9D6-4876-BD8E-E45FF16676C6}" destId="{40B44085-B41F-4C8F-9D7B-FB7FC83C8FAF}"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A3635E-52F1-4E39-9D0F-3F566EFE1FBA}"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24236C27-2114-418A-9022-178E82179456}">
      <dgm:prSet phldrT="[Text]"/>
      <dgm:spPr/>
      <dgm:t>
        <a:bodyPr/>
        <a:lstStyle/>
        <a:p>
          <a:r>
            <a:rPr lang="en-US" dirty="0" smtClean="0"/>
            <a:t>Heat Capacity</a:t>
          </a:r>
          <a:endParaRPr lang="en-US" dirty="0"/>
        </a:p>
      </dgm:t>
    </dgm:pt>
    <dgm:pt modelId="{36E312A5-AD1E-42D8-AACA-C3A408FD9B8E}" type="parTrans" cxnId="{0C7222E9-35C1-49C5-B79D-54D6726358D4}">
      <dgm:prSet/>
      <dgm:spPr/>
      <dgm:t>
        <a:bodyPr/>
        <a:lstStyle/>
        <a:p>
          <a:endParaRPr lang="en-US"/>
        </a:p>
      </dgm:t>
    </dgm:pt>
    <dgm:pt modelId="{D19F64CB-FE7B-4193-88B9-555B88651499}" type="sibTrans" cxnId="{0C7222E9-35C1-49C5-B79D-54D6726358D4}">
      <dgm:prSet/>
      <dgm:spPr/>
      <dgm:t>
        <a:bodyPr/>
        <a:lstStyle/>
        <a:p>
          <a:endParaRPr lang="en-US"/>
        </a:p>
      </dgm:t>
    </dgm:pt>
    <dgm:pt modelId="{DA719EC7-E018-479B-BE56-138F4EDF7838}">
      <dgm:prSet phldrT="[Text]" custT="1"/>
      <dgm:spPr/>
      <dgm:t>
        <a:bodyPr/>
        <a:lstStyle/>
        <a:p>
          <a:endParaRPr lang="en-US" sz="2800" dirty="0" smtClean="0">
            <a:solidFill>
              <a:schemeClr val="bg1"/>
            </a:solidFill>
          </a:endParaRPr>
        </a:p>
        <a:p>
          <a:r>
            <a:rPr lang="en-US" sz="2800" dirty="0" smtClean="0">
              <a:solidFill>
                <a:schemeClr val="bg1"/>
              </a:solidFill>
            </a:rPr>
            <a:t>Amount of heat needed to change an </a:t>
          </a:r>
          <a:r>
            <a:rPr lang="en-US" sz="2800" u="sng" dirty="0" smtClean="0">
              <a:solidFill>
                <a:schemeClr val="bg1"/>
              </a:solidFill>
            </a:rPr>
            <a:t>objects</a:t>
          </a:r>
          <a:r>
            <a:rPr lang="en-US" sz="2800" dirty="0" smtClean="0">
              <a:solidFill>
                <a:schemeClr val="bg1"/>
              </a:solidFill>
            </a:rPr>
            <a:t> temperature exactly </a:t>
          </a:r>
          <a:r>
            <a:rPr lang="en-US" sz="2800" dirty="0" smtClean="0">
              <a:solidFill>
                <a:schemeClr val="bg1"/>
              </a:solidFill>
              <a:latin typeface="+mn-lt"/>
              <a:ea typeface="+mn-ea"/>
              <a:cs typeface="+mn-cs"/>
            </a:rPr>
            <a:t>1°C</a:t>
          </a:r>
        </a:p>
        <a:p>
          <a:endParaRPr lang="en-US" sz="2000" dirty="0" smtClean="0"/>
        </a:p>
      </dgm:t>
    </dgm:pt>
    <dgm:pt modelId="{35EECE2A-F49E-4659-9D8D-99FC1329B627}" type="parTrans" cxnId="{4CFEEAEE-E530-4977-8407-01CA51C9E00F}">
      <dgm:prSet/>
      <dgm:spPr/>
      <dgm:t>
        <a:bodyPr/>
        <a:lstStyle/>
        <a:p>
          <a:endParaRPr lang="en-US"/>
        </a:p>
      </dgm:t>
    </dgm:pt>
    <dgm:pt modelId="{402B0F0C-FBAF-40A3-9C54-4374667B4A17}" type="sibTrans" cxnId="{4CFEEAEE-E530-4977-8407-01CA51C9E00F}">
      <dgm:prSet/>
      <dgm:spPr/>
      <dgm:t>
        <a:bodyPr/>
        <a:lstStyle/>
        <a:p>
          <a:endParaRPr lang="en-US"/>
        </a:p>
      </dgm:t>
    </dgm:pt>
    <dgm:pt modelId="{731C1FA5-6133-4DB3-AAC6-4F726C168F99}">
      <dgm:prSet phldrT="[Text]" custT="1"/>
      <dgm:spPr/>
      <dgm:t>
        <a:bodyPr/>
        <a:lstStyle/>
        <a:p>
          <a:r>
            <a:rPr lang="en-US" sz="2800" dirty="0" smtClean="0"/>
            <a:t>Depends on:  </a:t>
          </a:r>
        </a:p>
        <a:p>
          <a:r>
            <a:rPr lang="en-US" sz="2800" dirty="0" smtClean="0"/>
            <a:t>Mass  &amp;</a:t>
          </a:r>
        </a:p>
        <a:p>
          <a:r>
            <a:rPr lang="en-US" sz="2800" dirty="0" smtClean="0"/>
            <a:t>Chemical composition </a:t>
          </a:r>
          <a:endParaRPr lang="en-US" sz="2800" dirty="0"/>
        </a:p>
      </dgm:t>
    </dgm:pt>
    <dgm:pt modelId="{58A2FC5F-3508-45C8-AACE-AD449AD994C5}" type="parTrans" cxnId="{E45E891F-A7AB-475A-BF3D-E0BCCEB610F1}">
      <dgm:prSet/>
      <dgm:spPr/>
      <dgm:t>
        <a:bodyPr/>
        <a:lstStyle/>
        <a:p>
          <a:endParaRPr lang="en-US"/>
        </a:p>
      </dgm:t>
    </dgm:pt>
    <dgm:pt modelId="{6835C763-1418-4274-94F9-82EDAD43F97F}" type="sibTrans" cxnId="{E45E891F-A7AB-475A-BF3D-E0BCCEB610F1}">
      <dgm:prSet/>
      <dgm:spPr/>
      <dgm:t>
        <a:bodyPr/>
        <a:lstStyle/>
        <a:p>
          <a:endParaRPr lang="en-US"/>
        </a:p>
      </dgm:t>
    </dgm:pt>
    <dgm:pt modelId="{5C54E526-30F3-4CDD-AB5E-D6FF05DF90CD}">
      <dgm:prSet phldrT="[Text]"/>
      <dgm:spPr>
        <a:solidFill>
          <a:schemeClr val="bg2">
            <a:lumMod val="50000"/>
            <a:lumOff val="50000"/>
          </a:schemeClr>
        </a:solidFill>
      </dgm:spPr>
      <dgm:t>
        <a:bodyPr/>
        <a:lstStyle/>
        <a:p>
          <a:r>
            <a:rPr lang="en-US" dirty="0" smtClean="0"/>
            <a:t>Specific Heat Capacity</a:t>
          </a:r>
          <a:endParaRPr lang="en-US" dirty="0"/>
        </a:p>
      </dgm:t>
    </dgm:pt>
    <dgm:pt modelId="{E301E68F-28A1-4C29-A9A8-524B37637B34}" type="parTrans" cxnId="{B135C51E-036E-43D6-9388-336BCF5A118A}">
      <dgm:prSet/>
      <dgm:spPr/>
      <dgm:t>
        <a:bodyPr/>
        <a:lstStyle/>
        <a:p>
          <a:endParaRPr lang="en-US"/>
        </a:p>
      </dgm:t>
    </dgm:pt>
    <dgm:pt modelId="{E6928384-E638-44D0-9DD1-F6AADDFDC578}" type="sibTrans" cxnId="{B135C51E-036E-43D6-9388-336BCF5A118A}">
      <dgm:prSet/>
      <dgm:spPr/>
      <dgm:t>
        <a:bodyPr/>
        <a:lstStyle/>
        <a:p>
          <a:endParaRPr lang="en-US"/>
        </a:p>
      </dgm:t>
    </dgm:pt>
    <dgm:pt modelId="{00BD5236-1652-4DCB-B3B5-70D2797C3B32}">
      <dgm:prSet phldrT="[Text]" custT="1"/>
      <dgm:spPr/>
      <dgm:t>
        <a:bodyPr/>
        <a:lstStyle/>
        <a:p>
          <a:r>
            <a:rPr lang="en-US" sz="2800" dirty="0" smtClean="0"/>
            <a:t>The amount of heat it takes to raise the temperature of 1 g of a </a:t>
          </a:r>
          <a:r>
            <a:rPr lang="en-US" sz="2800" u="sng" dirty="0" smtClean="0"/>
            <a:t>substance</a:t>
          </a:r>
          <a:r>
            <a:rPr lang="en-US" sz="2800" dirty="0" smtClean="0"/>
            <a:t> 1°C  </a:t>
          </a:r>
          <a:endParaRPr lang="en-US" sz="2800" dirty="0"/>
        </a:p>
      </dgm:t>
    </dgm:pt>
    <dgm:pt modelId="{5B4E901A-204A-4EAD-81C4-A3337C3DFEF5}" type="parTrans" cxnId="{E941FADC-F5F8-4E95-BD17-39969CDE40D0}">
      <dgm:prSet/>
      <dgm:spPr/>
      <dgm:t>
        <a:bodyPr/>
        <a:lstStyle/>
        <a:p>
          <a:endParaRPr lang="en-US"/>
        </a:p>
      </dgm:t>
    </dgm:pt>
    <dgm:pt modelId="{BC4EC620-CFCB-4CA5-A3EF-0B8280199728}" type="sibTrans" cxnId="{E941FADC-F5F8-4E95-BD17-39969CDE40D0}">
      <dgm:prSet/>
      <dgm:spPr/>
      <dgm:t>
        <a:bodyPr/>
        <a:lstStyle/>
        <a:p>
          <a:endParaRPr lang="en-US"/>
        </a:p>
      </dgm:t>
    </dgm:pt>
    <dgm:pt modelId="{1A695C19-BB04-41F8-8711-53117F596C3B}">
      <dgm:prSet/>
      <dgm:spPr/>
      <dgm:t>
        <a:bodyPr/>
        <a:lstStyle/>
        <a:p>
          <a:pPr algn="ctr"/>
          <a:r>
            <a:rPr lang="en-US" dirty="0" smtClean="0"/>
            <a:t>units: </a:t>
          </a:r>
        </a:p>
        <a:p>
          <a:pPr algn="ctr"/>
          <a:r>
            <a:rPr lang="en-US" dirty="0" smtClean="0"/>
            <a:t>J/(g∙°C) </a:t>
          </a:r>
        </a:p>
        <a:p>
          <a:pPr algn="ctr"/>
          <a:r>
            <a:rPr lang="en-US" dirty="0" smtClean="0"/>
            <a:t>cal/(g∙°C)</a:t>
          </a:r>
        </a:p>
      </dgm:t>
    </dgm:pt>
    <dgm:pt modelId="{C2E6AED3-68A9-4A4B-BB2C-40216167277F}" type="parTrans" cxnId="{C1927AB0-F8B3-404E-AC21-6121D5C6DEC5}">
      <dgm:prSet/>
      <dgm:spPr/>
      <dgm:t>
        <a:bodyPr/>
        <a:lstStyle/>
        <a:p>
          <a:endParaRPr lang="en-US"/>
        </a:p>
      </dgm:t>
    </dgm:pt>
    <dgm:pt modelId="{DB76CAA0-22D9-4FE4-9C92-F0D173E57582}" type="sibTrans" cxnId="{C1927AB0-F8B3-404E-AC21-6121D5C6DEC5}">
      <dgm:prSet/>
      <dgm:spPr/>
      <dgm:t>
        <a:bodyPr/>
        <a:lstStyle/>
        <a:p>
          <a:endParaRPr lang="en-US"/>
        </a:p>
      </dgm:t>
    </dgm:pt>
    <dgm:pt modelId="{749DBED7-089B-4E9F-B780-8222191A2BDC}" type="pres">
      <dgm:prSet presAssocID="{16A3635E-52F1-4E39-9D0F-3F566EFE1FBA}" presName="diagram" presStyleCnt="0">
        <dgm:presLayoutVars>
          <dgm:chPref val="1"/>
          <dgm:dir/>
          <dgm:animOne val="branch"/>
          <dgm:animLvl val="lvl"/>
          <dgm:resizeHandles/>
        </dgm:presLayoutVars>
      </dgm:prSet>
      <dgm:spPr/>
      <dgm:t>
        <a:bodyPr/>
        <a:lstStyle/>
        <a:p>
          <a:endParaRPr lang="en-US"/>
        </a:p>
      </dgm:t>
    </dgm:pt>
    <dgm:pt modelId="{716BB5AC-2679-4159-9D7D-1BC2C8174F1D}" type="pres">
      <dgm:prSet presAssocID="{24236C27-2114-418A-9022-178E82179456}" presName="root" presStyleCnt="0"/>
      <dgm:spPr/>
    </dgm:pt>
    <dgm:pt modelId="{BF821936-242D-4E23-81AF-A5B352F0703A}" type="pres">
      <dgm:prSet presAssocID="{24236C27-2114-418A-9022-178E82179456}" presName="rootComposite" presStyleCnt="0"/>
      <dgm:spPr/>
    </dgm:pt>
    <dgm:pt modelId="{24290D86-4FD0-4013-A7F1-99E2D4CC9E7F}" type="pres">
      <dgm:prSet presAssocID="{24236C27-2114-418A-9022-178E82179456}" presName="rootText" presStyleLbl="node1" presStyleIdx="0" presStyleCnt="2"/>
      <dgm:spPr/>
      <dgm:t>
        <a:bodyPr/>
        <a:lstStyle/>
        <a:p>
          <a:endParaRPr lang="en-US"/>
        </a:p>
      </dgm:t>
    </dgm:pt>
    <dgm:pt modelId="{65D054D2-1867-486F-BE27-2AD1560F78B4}" type="pres">
      <dgm:prSet presAssocID="{24236C27-2114-418A-9022-178E82179456}" presName="rootConnector" presStyleLbl="node1" presStyleIdx="0" presStyleCnt="2"/>
      <dgm:spPr/>
      <dgm:t>
        <a:bodyPr/>
        <a:lstStyle/>
        <a:p>
          <a:endParaRPr lang="en-US"/>
        </a:p>
      </dgm:t>
    </dgm:pt>
    <dgm:pt modelId="{FE6F1700-ABAB-4485-B05F-7A9F6925188E}" type="pres">
      <dgm:prSet presAssocID="{24236C27-2114-418A-9022-178E82179456}" presName="childShape" presStyleCnt="0"/>
      <dgm:spPr/>
    </dgm:pt>
    <dgm:pt modelId="{4DB11E87-D7DA-4370-A074-F0BD1B49BAC8}" type="pres">
      <dgm:prSet presAssocID="{35EECE2A-F49E-4659-9D8D-99FC1329B627}" presName="Name13" presStyleLbl="parChTrans1D2" presStyleIdx="0" presStyleCnt="4"/>
      <dgm:spPr/>
      <dgm:t>
        <a:bodyPr/>
        <a:lstStyle/>
        <a:p>
          <a:endParaRPr lang="en-US"/>
        </a:p>
      </dgm:t>
    </dgm:pt>
    <dgm:pt modelId="{3F2D7D12-394A-47CE-B790-594D8FCEE8DD}" type="pres">
      <dgm:prSet presAssocID="{DA719EC7-E018-479B-BE56-138F4EDF7838}" presName="childText" presStyleLbl="bgAcc1" presStyleIdx="0" presStyleCnt="4" custScaleX="131996" custScaleY="130218" custLinFactNeighborX="-2395" custLinFactNeighborY="-7631">
        <dgm:presLayoutVars>
          <dgm:bulletEnabled val="1"/>
        </dgm:presLayoutVars>
      </dgm:prSet>
      <dgm:spPr/>
      <dgm:t>
        <a:bodyPr/>
        <a:lstStyle/>
        <a:p>
          <a:endParaRPr lang="en-US"/>
        </a:p>
      </dgm:t>
    </dgm:pt>
    <dgm:pt modelId="{239B8A3C-67FB-48B3-A02E-0EAD10C25D2A}" type="pres">
      <dgm:prSet presAssocID="{58A2FC5F-3508-45C8-AACE-AD449AD994C5}" presName="Name13" presStyleLbl="parChTrans1D2" presStyleIdx="1" presStyleCnt="4"/>
      <dgm:spPr/>
      <dgm:t>
        <a:bodyPr/>
        <a:lstStyle/>
        <a:p>
          <a:endParaRPr lang="en-US"/>
        </a:p>
      </dgm:t>
    </dgm:pt>
    <dgm:pt modelId="{25E4649B-1DAC-4A43-B97D-E6B0A15A5735}" type="pres">
      <dgm:prSet presAssocID="{731C1FA5-6133-4DB3-AAC6-4F726C168F99}" presName="childText" presStyleLbl="bgAcc1" presStyleIdx="1" presStyleCnt="4" custScaleX="133793" custScaleY="126317" custLinFactNeighborX="430" custLinFactNeighborY="-13657">
        <dgm:presLayoutVars>
          <dgm:bulletEnabled val="1"/>
        </dgm:presLayoutVars>
      </dgm:prSet>
      <dgm:spPr/>
      <dgm:t>
        <a:bodyPr/>
        <a:lstStyle/>
        <a:p>
          <a:endParaRPr lang="en-US"/>
        </a:p>
      </dgm:t>
    </dgm:pt>
    <dgm:pt modelId="{DE814CDD-9802-4498-A632-89B1AC1E2BEF}" type="pres">
      <dgm:prSet presAssocID="{5C54E526-30F3-4CDD-AB5E-D6FF05DF90CD}" presName="root" presStyleCnt="0"/>
      <dgm:spPr/>
    </dgm:pt>
    <dgm:pt modelId="{F7BF098B-70BC-4340-9717-A5FE8CFE2BBA}" type="pres">
      <dgm:prSet presAssocID="{5C54E526-30F3-4CDD-AB5E-D6FF05DF90CD}" presName="rootComposite" presStyleCnt="0"/>
      <dgm:spPr/>
    </dgm:pt>
    <dgm:pt modelId="{89ECE8EA-3109-44E8-955E-C493B755B599}" type="pres">
      <dgm:prSet presAssocID="{5C54E526-30F3-4CDD-AB5E-D6FF05DF90CD}" presName="rootText" presStyleLbl="node1" presStyleIdx="1" presStyleCnt="2"/>
      <dgm:spPr/>
      <dgm:t>
        <a:bodyPr/>
        <a:lstStyle/>
        <a:p>
          <a:endParaRPr lang="en-US"/>
        </a:p>
      </dgm:t>
    </dgm:pt>
    <dgm:pt modelId="{C0EB60A6-E81C-431B-A665-E5C4C8DC043B}" type="pres">
      <dgm:prSet presAssocID="{5C54E526-30F3-4CDD-AB5E-D6FF05DF90CD}" presName="rootConnector" presStyleLbl="node1" presStyleIdx="1" presStyleCnt="2"/>
      <dgm:spPr/>
      <dgm:t>
        <a:bodyPr/>
        <a:lstStyle/>
        <a:p>
          <a:endParaRPr lang="en-US"/>
        </a:p>
      </dgm:t>
    </dgm:pt>
    <dgm:pt modelId="{4B37F723-096B-42B9-8600-DAE9EDE5263D}" type="pres">
      <dgm:prSet presAssocID="{5C54E526-30F3-4CDD-AB5E-D6FF05DF90CD}" presName="childShape" presStyleCnt="0"/>
      <dgm:spPr/>
    </dgm:pt>
    <dgm:pt modelId="{72B25874-D1B3-466F-8CEE-665D4C22A98A}" type="pres">
      <dgm:prSet presAssocID="{5B4E901A-204A-4EAD-81C4-A3337C3DFEF5}" presName="Name13" presStyleLbl="parChTrans1D2" presStyleIdx="2" presStyleCnt="4"/>
      <dgm:spPr/>
      <dgm:t>
        <a:bodyPr/>
        <a:lstStyle/>
        <a:p>
          <a:endParaRPr lang="en-US"/>
        </a:p>
      </dgm:t>
    </dgm:pt>
    <dgm:pt modelId="{2314C619-39EF-4085-B6AF-9335F584F78B}" type="pres">
      <dgm:prSet presAssocID="{00BD5236-1652-4DCB-B3B5-70D2797C3B32}" presName="childText" presStyleLbl="bgAcc1" presStyleIdx="2" presStyleCnt="4" custScaleX="132076" custScaleY="127729">
        <dgm:presLayoutVars>
          <dgm:bulletEnabled val="1"/>
        </dgm:presLayoutVars>
      </dgm:prSet>
      <dgm:spPr/>
      <dgm:t>
        <a:bodyPr/>
        <a:lstStyle/>
        <a:p>
          <a:endParaRPr lang="en-US"/>
        </a:p>
      </dgm:t>
    </dgm:pt>
    <dgm:pt modelId="{C4946B05-8D60-4D76-A77C-941A90C15662}" type="pres">
      <dgm:prSet presAssocID="{C2E6AED3-68A9-4A4B-BB2C-40216167277F}" presName="Name13" presStyleLbl="parChTrans1D2" presStyleIdx="3" presStyleCnt="4"/>
      <dgm:spPr/>
      <dgm:t>
        <a:bodyPr/>
        <a:lstStyle/>
        <a:p>
          <a:endParaRPr lang="en-US"/>
        </a:p>
      </dgm:t>
    </dgm:pt>
    <dgm:pt modelId="{9CF073BC-0785-475B-AC31-7ACB9E99A391}" type="pres">
      <dgm:prSet presAssocID="{1A695C19-BB04-41F8-8711-53117F596C3B}" presName="childText" presStyleLbl="bgAcc1" presStyleIdx="3" presStyleCnt="4">
        <dgm:presLayoutVars>
          <dgm:bulletEnabled val="1"/>
        </dgm:presLayoutVars>
      </dgm:prSet>
      <dgm:spPr/>
      <dgm:t>
        <a:bodyPr/>
        <a:lstStyle/>
        <a:p>
          <a:endParaRPr lang="en-US"/>
        </a:p>
      </dgm:t>
    </dgm:pt>
  </dgm:ptLst>
  <dgm:cxnLst>
    <dgm:cxn modelId="{1FE127BD-97DA-48C3-9E61-22407FBAE6C5}" type="presOf" srcId="{5C54E526-30F3-4CDD-AB5E-D6FF05DF90CD}" destId="{89ECE8EA-3109-44E8-955E-C493B755B599}" srcOrd="0" destOrd="0" presId="urn:microsoft.com/office/officeart/2005/8/layout/hierarchy3"/>
    <dgm:cxn modelId="{770D588D-E7C5-429D-9804-AF50228BECAA}" type="presOf" srcId="{731C1FA5-6133-4DB3-AAC6-4F726C168F99}" destId="{25E4649B-1DAC-4A43-B97D-E6B0A15A5735}" srcOrd="0" destOrd="0" presId="urn:microsoft.com/office/officeart/2005/8/layout/hierarchy3"/>
    <dgm:cxn modelId="{4CFEEAEE-E530-4977-8407-01CA51C9E00F}" srcId="{24236C27-2114-418A-9022-178E82179456}" destId="{DA719EC7-E018-479B-BE56-138F4EDF7838}" srcOrd="0" destOrd="0" parTransId="{35EECE2A-F49E-4659-9D8D-99FC1329B627}" sibTransId="{402B0F0C-FBAF-40A3-9C54-4374667B4A17}"/>
    <dgm:cxn modelId="{D9869FED-8663-442C-894F-F0C4EFE303CC}" type="presOf" srcId="{1A695C19-BB04-41F8-8711-53117F596C3B}" destId="{9CF073BC-0785-475B-AC31-7ACB9E99A391}" srcOrd="0" destOrd="0" presId="urn:microsoft.com/office/officeart/2005/8/layout/hierarchy3"/>
    <dgm:cxn modelId="{3EB226B8-4526-42DA-AB7E-DD2CBC1DFBA0}" type="presOf" srcId="{58A2FC5F-3508-45C8-AACE-AD449AD994C5}" destId="{239B8A3C-67FB-48B3-A02E-0EAD10C25D2A}" srcOrd="0" destOrd="0" presId="urn:microsoft.com/office/officeart/2005/8/layout/hierarchy3"/>
    <dgm:cxn modelId="{B5755539-ECEE-4317-9044-C5733C2955BE}" type="presOf" srcId="{24236C27-2114-418A-9022-178E82179456}" destId="{24290D86-4FD0-4013-A7F1-99E2D4CC9E7F}" srcOrd="0" destOrd="0" presId="urn:microsoft.com/office/officeart/2005/8/layout/hierarchy3"/>
    <dgm:cxn modelId="{B135C51E-036E-43D6-9388-336BCF5A118A}" srcId="{16A3635E-52F1-4E39-9D0F-3F566EFE1FBA}" destId="{5C54E526-30F3-4CDD-AB5E-D6FF05DF90CD}" srcOrd="1" destOrd="0" parTransId="{E301E68F-28A1-4C29-A9A8-524B37637B34}" sibTransId="{E6928384-E638-44D0-9DD1-F6AADDFDC578}"/>
    <dgm:cxn modelId="{10FF3412-BA5D-469F-A9C5-CA367A179A2C}" type="presOf" srcId="{16A3635E-52F1-4E39-9D0F-3F566EFE1FBA}" destId="{749DBED7-089B-4E9F-B780-8222191A2BDC}" srcOrd="0" destOrd="0" presId="urn:microsoft.com/office/officeart/2005/8/layout/hierarchy3"/>
    <dgm:cxn modelId="{B5D9D4EC-D8C3-48B4-BF13-755666F07A4D}" type="presOf" srcId="{5B4E901A-204A-4EAD-81C4-A3337C3DFEF5}" destId="{72B25874-D1B3-466F-8CEE-665D4C22A98A}" srcOrd="0" destOrd="0" presId="urn:microsoft.com/office/officeart/2005/8/layout/hierarchy3"/>
    <dgm:cxn modelId="{6FFB9115-0139-4AF9-9F7C-3F583A88DB4D}" type="presOf" srcId="{DA719EC7-E018-479B-BE56-138F4EDF7838}" destId="{3F2D7D12-394A-47CE-B790-594D8FCEE8DD}" srcOrd="0" destOrd="0" presId="urn:microsoft.com/office/officeart/2005/8/layout/hierarchy3"/>
    <dgm:cxn modelId="{B68667B6-AF65-4DFD-A8B9-0C1411BEAD6E}" type="presOf" srcId="{24236C27-2114-418A-9022-178E82179456}" destId="{65D054D2-1867-486F-BE27-2AD1560F78B4}" srcOrd="1" destOrd="0" presId="urn:microsoft.com/office/officeart/2005/8/layout/hierarchy3"/>
    <dgm:cxn modelId="{E45E891F-A7AB-475A-BF3D-E0BCCEB610F1}" srcId="{24236C27-2114-418A-9022-178E82179456}" destId="{731C1FA5-6133-4DB3-AAC6-4F726C168F99}" srcOrd="1" destOrd="0" parTransId="{58A2FC5F-3508-45C8-AACE-AD449AD994C5}" sibTransId="{6835C763-1418-4274-94F9-82EDAD43F97F}"/>
    <dgm:cxn modelId="{CBB28DE9-4D68-4A8F-B9D3-718CFB774FCD}" type="presOf" srcId="{C2E6AED3-68A9-4A4B-BB2C-40216167277F}" destId="{C4946B05-8D60-4D76-A77C-941A90C15662}" srcOrd="0" destOrd="0" presId="urn:microsoft.com/office/officeart/2005/8/layout/hierarchy3"/>
    <dgm:cxn modelId="{C1927AB0-F8B3-404E-AC21-6121D5C6DEC5}" srcId="{5C54E526-30F3-4CDD-AB5E-D6FF05DF90CD}" destId="{1A695C19-BB04-41F8-8711-53117F596C3B}" srcOrd="1" destOrd="0" parTransId="{C2E6AED3-68A9-4A4B-BB2C-40216167277F}" sibTransId="{DB76CAA0-22D9-4FE4-9C92-F0D173E57582}"/>
    <dgm:cxn modelId="{6CDAC3D7-B5C3-4FA8-8146-A958165FA555}" type="presOf" srcId="{00BD5236-1652-4DCB-B3B5-70D2797C3B32}" destId="{2314C619-39EF-4085-B6AF-9335F584F78B}" srcOrd="0" destOrd="0" presId="urn:microsoft.com/office/officeart/2005/8/layout/hierarchy3"/>
    <dgm:cxn modelId="{0C7222E9-35C1-49C5-B79D-54D6726358D4}" srcId="{16A3635E-52F1-4E39-9D0F-3F566EFE1FBA}" destId="{24236C27-2114-418A-9022-178E82179456}" srcOrd="0" destOrd="0" parTransId="{36E312A5-AD1E-42D8-AACA-C3A408FD9B8E}" sibTransId="{D19F64CB-FE7B-4193-88B9-555B88651499}"/>
    <dgm:cxn modelId="{83E16629-9572-4C15-BA5A-5767BA076BFD}" type="presOf" srcId="{35EECE2A-F49E-4659-9D8D-99FC1329B627}" destId="{4DB11E87-D7DA-4370-A074-F0BD1B49BAC8}" srcOrd="0" destOrd="0" presId="urn:microsoft.com/office/officeart/2005/8/layout/hierarchy3"/>
    <dgm:cxn modelId="{E941FADC-F5F8-4E95-BD17-39969CDE40D0}" srcId="{5C54E526-30F3-4CDD-AB5E-D6FF05DF90CD}" destId="{00BD5236-1652-4DCB-B3B5-70D2797C3B32}" srcOrd="0" destOrd="0" parTransId="{5B4E901A-204A-4EAD-81C4-A3337C3DFEF5}" sibTransId="{BC4EC620-CFCB-4CA5-A3EF-0B8280199728}"/>
    <dgm:cxn modelId="{16E4A431-7296-4C66-B0E4-919F1EC2154B}" type="presOf" srcId="{5C54E526-30F3-4CDD-AB5E-D6FF05DF90CD}" destId="{C0EB60A6-E81C-431B-A665-E5C4C8DC043B}" srcOrd="1" destOrd="0" presId="urn:microsoft.com/office/officeart/2005/8/layout/hierarchy3"/>
    <dgm:cxn modelId="{589684ED-5BD0-4CA7-BFB0-731C58A03C8B}" type="presParOf" srcId="{749DBED7-089B-4E9F-B780-8222191A2BDC}" destId="{716BB5AC-2679-4159-9D7D-1BC2C8174F1D}" srcOrd="0" destOrd="0" presId="urn:microsoft.com/office/officeart/2005/8/layout/hierarchy3"/>
    <dgm:cxn modelId="{78D5B9FB-2E50-4595-94C2-7862D1D306B8}" type="presParOf" srcId="{716BB5AC-2679-4159-9D7D-1BC2C8174F1D}" destId="{BF821936-242D-4E23-81AF-A5B352F0703A}" srcOrd="0" destOrd="0" presId="urn:microsoft.com/office/officeart/2005/8/layout/hierarchy3"/>
    <dgm:cxn modelId="{D8CBFDA4-8C15-4E04-9EA5-B73F2645E4CD}" type="presParOf" srcId="{BF821936-242D-4E23-81AF-A5B352F0703A}" destId="{24290D86-4FD0-4013-A7F1-99E2D4CC9E7F}" srcOrd="0" destOrd="0" presId="urn:microsoft.com/office/officeart/2005/8/layout/hierarchy3"/>
    <dgm:cxn modelId="{F6451C23-A076-4A53-AAB6-378F07FA6591}" type="presParOf" srcId="{BF821936-242D-4E23-81AF-A5B352F0703A}" destId="{65D054D2-1867-486F-BE27-2AD1560F78B4}" srcOrd="1" destOrd="0" presId="urn:microsoft.com/office/officeart/2005/8/layout/hierarchy3"/>
    <dgm:cxn modelId="{5E58F752-1436-454F-BCB3-B9BBAE3B44D4}" type="presParOf" srcId="{716BB5AC-2679-4159-9D7D-1BC2C8174F1D}" destId="{FE6F1700-ABAB-4485-B05F-7A9F6925188E}" srcOrd="1" destOrd="0" presId="urn:microsoft.com/office/officeart/2005/8/layout/hierarchy3"/>
    <dgm:cxn modelId="{5227B600-C3CC-4A35-A109-BB9877CF479A}" type="presParOf" srcId="{FE6F1700-ABAB-4485-B05F-7A9F6925188E}" destId="{4DB11E87-D7DA-4370-A074-F0BD1B49BAC8}" srcOrd="0" destOrd="0" presId="urn:microsoft.com/office/officeart/2005/8/layout/hierarchy3"/>
    <dgm:cxn modelId="{7C3ADD59-3FE4-40EC-9A74-5387670C1A23}" type="presParOf" srcId="{FE6F1700-ABAB-4485-B05F-7A9F6925188E}" destId="{3F2D7D12-394A-47CE-B790-594D8FCEE8DD}" srcOrd="1" destOrd="0" presId="urn:microsoft.com/office/officeart/2005/8/layout/hierarchy3"/>
    <dgm:cxn modelId="{FC97595C-406D-4CDD-AEF4-A5C668373DCC}" type="presParOf" srcId="{FE6F1700-ABAB-4485-B05F-7A9F6925188E}" destId="{239B8A3C-67FB-48B3-A02E-0EAD10C25D2A}" srcOrd="2" destOrd="0" presId="urn:microsoft.com/office/officeart/2005/8/layout/hierarchy3"/>
    <dgm:cxn modelId="{A1181D6E-2BDE-4F54-A8BE-804700102680}" type="presParOf" srcId="{FE6F1700-ABAB-4485-B05F-7A9F6925188E}" destId="{25E4649B-1DAC-4A43-B97D-E6B0A15A5735}" srcOrd="3" destOrd="0" presId="urn:microsoft.com/office/officeart/2005/8/layout/hierarchy3"/>
    <dgm:cxn modelId="{86D5B9C8-E9E9-49C9-A976-E54E210CBF94}" type="presParOf" srcId="{749DBED7-089B-4E9F-B780-8222191A2BDC}" destId="{DE814CDD-9802-4498-A632-89B1AC1E2BEF}" srcOrd="1" destOrd="0" presId="urn:microsoft.com/office/officeart/2005/8/layout/hierarchy3"/>
    <dgm:cxn modelId="{7BADE9D8-ECF3-490D-BFAE-A2BE7AF1B88D}" type="presParOf" srcId="{DE814CDD-9802-4498-A632-89B1AC1E2BEF}" destId="{F7BF098B-70BC-4340-9717-A5FE8CFE2BBA}" srcOrd="0" destOrd="0" presId="urn:microsoft.com/office/officeart/2005/8/layout/hierarchy3"/>
    <dgm:cxn modelId="{0E89DD02-B901-4300-A65E-BC14B5148A6F}" type="presParOf" srcId="{F7BF098B-70BC-4340-9717-A5FE8CFE2BBA}" destId="{89ECE8EA-3109-44E8-955E-C493B755B599}" srcOrd="0" destOrd="0" presId="urn:microsoft.com/office/officeart/2005/8/layout/hierarchy3"/>
    <dgm:cxn modelId="{073467F0-A5E6-4E3C-9503-97277B087CD7}" type="presParOf" srcId="{F7BF098B-70BC-4340-9717-A5FE8CFE2BBA}" destId="{C0EB60A6-E81C-431B-A665-E5C4C8DC043B}" srcOrd="1" destOrd="0" presId="urn:microsoft.com/office/officeart/2005/8/layout/hierarchy3"/>
    <dgm:cxn modelId="{AD020AC3-A2C6-444A-BD67-47EE815C99DC}" type="presParOf" srcId="{DE814CDD-9802-4498-A632-89B1AC1E2BEF}" destId="{4B37F723-096B-42B9-8600-DAE9EDE5263D}" srcOrd="1" destOrd="0" presId="urn:microsoft.com/office/officeart/2005/8/layout/hierarchy3"/>
    <dgm:cxn modelId="{B8E21BE9-CA13-4B49-A65B-CE059340DD9F}" type="presParOf" srcId="{4B37F723-096B-42B9-8600-DAE9EDE5263D}" destId="{72B25874-D1B3-466F-8CEE-665D4C22A98A}" srcOrd="0" destOrd="0" presId="urn:microsoft.com/office/officeart/2005/8/layout/hierarchy3"/>
    <dgm:cxn modelId="{46CC7D56-207D-4B65-9377-A1F3A36B39C1}" type="presParOf" srcId="{4B37F723-096B-42B9-8600-DAE9EDE5263D}" destId="{2314C619-39EF-4085-B6AF-9335F584F78B}" srcOrd="1" destOrd="0" presId="urn:microsoft.com/office/officeart/2005/8/layout/hierarchy3"/>
    <dgm:cxn modelId="{8105A7B6-B225-421D-A167-F0987104A626}" type="presParOf" srcId="{4B37F723-096B-42B9-8600-DAE9EDE5263D}" destId="{C4946B05-8D60-4D76-A77C-941A90C15662}" srcOrd="2" destOrd="0" presId="urn:microsoft.com/office/officeart/2005/8/layout/hierarchy3"/>
    <dgm:cxn modelId="{CB07E749-84BF-4DFA-B71B-4742A1413096}" type="presParOf" srcId="{4B37F723-096B-42B9-8600-DAE9EDE5263D}" destId="{9CF073BC-0785-475B-AC31-7ACB9E99A391}"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EEC12B-8F72-4E78-B311-C627689C4F8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D9FC8D8-C4E3-4981-811A-BF3A139278DA}">
      <dgm:prSet phldrT="[Text]" custT="1"/>
      <dgm:spPr/>
      <dgm:t>
        <a:bodyPr/>
        <a:lstStyle/>
        <a:p>
          <a:r>
            <a:rPr lang="en-US" sz="2400" dirty="0" smtClean="0"/>
            <a:t>heat content for systems @ constant pressure</a:t>
          </a:r>
          <a:endParaRPr lang="en-US" sz="2400" dirty="0"/>
        </a:p>
      </dgm:t>
    </dgm:pt>
    <dgm:pt modelId="{80C3C56F-97F6-49E0-9A5A-FF6F091475E6}" type="parTrans" cxnId="{C8A67B93-DB7B-43F9-AA91-4432E2B30B8D}">
      <dgm:prSet/>
      <dgm:spPr/>
      <dgm:t>
        <a:bodyPr/>
        <a:lstStyle/>
        <a:p>
          <a:endParaRPr lang="en-US"/>
        </a:p>
      </dgm:t>
    </dgm:pt>
    <dgm:pt modelId="{0C88BABF-36C2-4F01-B031-E2B92EE5D31D}" type="sibTrans" cxnId="{C8A67B93-DB7B-43F9-AA91-4432E2B30B8D}">
      <dgm:prSet/>
      <dgm:spPr/>
      <dgm:t>
        <a:bodyPr/>
        <a:lstStyle/>
        <a:p>
          <a:endParaRPr lang="en-US"/>
        </a:p>
      </dgm:t>
    </dgm:pt>
    <dgm:pt modelId="{5AF5DB3B-4F99-4DDF-9C2E-016EF4E6423A}">
      <dgm:prSet phldrT="[Text]" custT="1"/>
      <dgm:spPr/>
      <dgm:t>
        <a:bodyPr/>
        <a:lstStyle/>
        <a:p>
          <a:r>
            <a:rPr lang="en-US" sz="2800" dirty="0" smtClean="0"/>
            <a:t>∆ H is changes in enthalpy </a:t>
          </a:r>
        </a:p>
      </dgm:t>
    </dgm:pt>
    <dgm:pt modelId="{23BA8DBB-4528-47DA-8718-806BCD8D12B5}" type="parTrans" cxnId="{7B39AD31-862D-4810-960C-0CFCA2359181}">
      <dgm:prSet/>
      <dgm:spPr/>
      <dgm:t>
        <a:bodyPr/>
        <a:lstStyle/>
        <a:p>
          <a:endParaRPr lang="en-US"/>
        </a:p>
      </dgm:t>
    </dgm:pt>
    <dgm:pt modelId="{379E686D-0AE8-4206-AB72-5F836323CE0B}" type="sibTrans" cxnId="{7B39AD31-862D-4810-960C-0CFCA2359181}">
      <dgm:prSet/>
      <dgm:spPr/>
      <dgm:t>
        <a:bodyPr/>
        <a:lstStyle/>
        <a:p>
          <a:endParaRPr lang="en-US"/>
        </a:p>
      </dgm:t>
    </dgm:pt>
    <dgm:pt modelId="{BDA7095E-2D38-4FE4-B2EE-CAA1E93D6041}">
      <dgm:prSet phldrT="[Text]" custT="1"/>
      <dgm:spPr/>
      <dgm:t>
        <a:bodyPr/>
        <a:lstStyle/>
        <a:p>
          <a:r>
            <a:rPr lang="en-US" sz="2800" dirty="0" smtClean="0"/>
            <a:t>∆ H = q</a:t>
          </a:r>
          <a:endParaRPr lang="en-US" sz="2800" dirty="0"/>
        </a:p>
      </dgm:t>
    </dgm:pt>
    <dgm:pt modelId="{5545E13C-F8CC-4AE3-9741-35E03A7D175D}" type="parTrans" cxnId="{3F760026-DC15-4B67-BE6A-BA5024E2F20B}">
      <dgm:prSet/>
      <dgm:spPr/>
      <dgm:t>
        <a:bodyPr/>
        <a:lstStyle/>
        <a:p>
          <a:endParaRPr lang="en-US"/>
        </a:p>
      </dgm:t>
    </dgm:pt>
    <dgm:pt modelId="{26326518-3887-4BC6-8E96-3194BF8EA61D}" type="sibTrans" cxnId="{3F760026-DC15-4B67-BE6A-BA5024E2F20B}">
      <dgm:prSet/>
      <dgm:spPr/>
      <dgm:t>
        <a:bodyPr/>
        <a:lstStyle/>
        <a:p>
          <a:endParaRPr lang="en-US"/>
        </a:p>
      </dgm:t>
    </dgm:pt>
    <dgm:pt modelId="{013E78AE-AD9D-47A5-B6CE-7E3E01EF6E09}">
      <dgm:prSet phldrT="[Text]" custT="1"/>
      <dgm:spPr/>
      <dgm:t>
        <a:bodyPr/>
        <a:lstStyle/>
        <a:p>
          <a:r>
            <a:rPr lang="en-US" sz="2800" dirty="0" smtClean="0"/>
            <a:t>∆ H : Endothermic</a:t>
          </a:r>
          <a:endParaRPr lang="en-US" sz="2800" dirty="0"/>
        </a:p>
      </dgm:t>
    </dgm:pt>
    <dgm:pt modelId="{1F541485-2547-45B8-ABD0-4CE37EDC973E}" type="parTrans" cxnId="{F1F30460-82F2-4EA1-B31F-4A990D1342E8}">
      <dgm:prSet/>
      <dgm:spPr/>
      <dgm:t>
        <a:bodyPr/>
        <a:lstStyle/>
        <a:p>
          <a:endParaRPr lang="en-US"/>
        </a:p>
      </dgm:t>
    </dgm:pt>
    <dgm:pt modelId="{33ACF008-A69F-4B2C-B8BE-B2B28AA883B5}" type="sibTrans" cxnId="{F1F30460-82F2-4EA1-B31F-4A990D1342E8}">
      <dgm:prSet/>
      <dgm:spPr/>
      <dgm:t>
        <a:bodyPr/>
        <a:lstStyle/>
        <a:p>
          <a:endParaRPr lang="en-US"/>
        </a:p>
      </dgm:t>
    </dgm:pt>
    <dgm:pt modelId="{B6519284-1FF3-4B95-A0FC-8E1DCF650ACB}">
      <dgm:prSet custT="1"/>
      <dgm:spPr/>
      <dgm:t>
        <a:bodyPr/>
        <a:lstStyle/>
        <a:p>
          <a:r>
            <a:rPr lang="en-US" sz="2800" dirty="0" smtClean="0"/>
            <a:t>-∆ H : Exothermic</a:t>
          </a:r>
          <a:endParaRPr lang="en-US" sz="2800" dirty="0"/>
        </a:p>
      </dgm:t>
    </dgm:pt>
    <dgm:pt modelId="{E9D28810-4224-46BE-B164-CCBF5E969F9E}" type="parTrans" cxnId="{FBE190B3-70D5-432C-BF83-A153605C0637}">
      <dgm:prSet/>
      <dgm:spPr/>
      <dgm:t>
        <a:bodyPr/>
        <a:lstStyle/>
        <a:p>
          <a:endParaRPr lang="en-US"/>
        </a:p>
      </dgm:t>
    </dgm:pt>
    <dgm:pt modelId="{9A77AE63-E7FA-42E6-A8E7-E73B3AC4D9CA}" type="sibTrans" cxnId="{FBE190B3-70D5-432C-BF83-A153605C0637}">
      <dgm:prSet/>
      <dgm:spPr/>
      <dgm:t>
        <a:bodyPr/>
        <a:lstStyle/>
        <a:p>
          <a:endParaRPr lang="en-US"/>
        </a:p>
      </dgm:t>
    </dgm:pt>
    <dgm:pt modelId="{E5BD4001-BF7F-4EA9-B13B-508CC788CC7D}">
      <dgm:prSet custT="1"/>
      <dgm:spPr/>
      <dgm:t>
        <a:bodyPr/>
        <a:lstStyle/>
        <a:p>
          <a:r>
            <a:rPr lang="en-US" sz="2800" dirty="0" smtClean="0"/>
            <a:t>         ∆ H = m ∙ C ∙  ∆ T</a:t>
          </a:r>
        </a:p>
      </dgm:t>
    </dgm:pt>
    <dgm:pt modelId="{38D7575A-9894-415A-8A01-7C014AE2D723}" type="parTrans" cxnId="{DA1C6DE9-4DCB-4F92-8EE6-5CE5AC53CDF4}">
      <dgm:prSet/>
      <dgm:spPr/>
      <dgm:t>
        <a:bodyPr/>
        <a:lstStyle/>
        <a:p>
          <a:endParaRPr lang="en-US"/>
        </a:p>
      </dgm:t>
    </dgm:pt>
    <dgm:pt modelId="{6155AB30-09EE-4D02-A195-9F11A710FDFF}" type="sibTrans" cxnId="{DA1C6DE9-4DCB-4F92-8EE6-5CE5AC53CDF4}">
      <dgm:prSet/>
      <dgm:spPr/>
      <dgm:t>
        <a:bodyPr/>
        <a:lstStyle/>
        <a:p>
          <a:endParaRPr lang="en-US"/>
        </a:p>
      </dgm:t>
    </dgm:pt>
    <dgm:pt modelId="{790B2A4D-9D0D-4ADC-846E-6787D9BB452A}" type="pres">
      <dgm:prSet presAssocID="{91EEC12B-8F72-4E78-B311-C627689C4F85}" presName="linear" presStyleCnt="0">
        <dgm:presLayoutVars>
          <dgm:dir/>
          <dgm:animLvl val="lvl"/>
          <dgm:resizeHandles val="exact"/>
        </dgm:presLayoutVars>
      </dgm:prSet>
      <dgm:spPr/>
      <dgm:t>
        <a:bodyPr/>
        <a:lstStyle/>
        <a:p>
          <a:endParaRPr lang="en-US"/>
        </a:p>
      </dgm:t>
    </dgm:pt>
    <dgm:pt modelId="{D6C3A976-9FFE-4BDC-A262-2EC87A4C92C0}" type="pres">
      <dgm:prSet presAssocID="{AD9FC8D8-C4E3-4981-811A-BF3A139278DA}" presName="parentLin" presStyleCnt="0"/>
      <dgm:spPr/>
    </dgm:pt>
    <dgm:pt modelId="{F931B731-C375-480F-A6EF-83227C28CE3E}" type="pres">
      <dgm:prSet presAssocID="{AD9FC8D8-C4E3-4981-811A-BF3A139278DA}" presName="parentLeftMargin" presStyleLbl="node1" presStyleIdx="0" presStyleCnt="6"/>
      <dgm:spPr/>
      <dgm:t>
        <a:bodyPr/>
        <a:lstStyle/>
        <a:p>
          <a:endParaRPr lang="en-US"/>
        </a:p>
      </dgm:t>
    </dgm:pt>
    <dgm:pt modelId="{80E8E9CD-071A-4FAC-8D48-F4A3FAD19403}" type="pres">
      <dgm:prSet presAssocID="{AD9FC8D8-C4E3-4981-811A-BF3A139278DA}" presName="parentText" presStyleLbl="node1" presStyleIdx="0" presStyleCnt="6" custScaleX="142857" custScaleY="157652" custLinFactX="-1364" custLinFactNeighborX="-100000" custLinFactNeighborY="-1894">
        <dgm:presLayoutVars>
          <dgm:chMax val="0"/>
          <dgm:bulletEnabled val="1"/>
        </dgm:presLayoutVars>
      </dgm:prSet>
      <dgm:spPr/>
      <dgm:t>
        <a:bodyPr/>
        <a:lstStyle/>
        <a:p>
          <a:endParaRPr lang="en-US"/>
        </a:p>
      </dgm:t>
    </dgm:pt>
    <dgm:pt modelId="{9F426483-0501-4E24-912E-C2E5BFF62EFF}" type="pres">
      <dgm:prSet presAssocID="{AD9FC8D8-C4E3-4981-811A-BF3A139278DA}" presName="negativeSpace" presStyleCnt="0"/>
      <dgm:spPr/>
    </dgm:pt>
    <dgm:pt modelId="{5786F429-14E8-4A5E-9830-70B74819FA9A}" type="pres">
      <dgm:prSet presAssocID="{AD9FC8D8-C4E3-4981-811A-BF3A139278DA}" presName="childText" presStyleLbl="conFgAcc1" presStyleIdx="0" presStyleCnt="6" custScaleX="1818" custScaleY="51190" custLinFactY="-29130" custLinFactNeighborX="27273" custLinFactNeighborY="-100000">
        <dgm:presLayoutVars>
          <dgm:bulletEnabled val="1"/>
        </dgm:presLayoutVars>
      </dgm:prSet>
      <dgm:spPr/>
    </dgm:pt>
    <dgm:pt modelId="{220FF10D-410A-4B65-B836-CD204BD7A964}" type="pres">
      <dgm:prSet presAssocID="{0C88BABF-36C2-4F01-B031-E2B92EE5D31D}" presName="spaceBetweenRectangles" presStyleCnt="0"/>
      <dgm:spPr/>
    </dgm:pt>
    <dgm:pt modelId="{D69557FB-75A5-4ACD-9D51-E71587F448E6}" type="pres">
      <dgm:prSet presAssocID="{5AF5DB3B-4F99-4DDF-9C2E-016EF4E6423A}" presName="parentLin" presStyleCnt="0"/>
      <dgm:spPr/>
    </dgm:pt>
    <dgm:pt modelId="{32F0DB6F-3971-43A0-B867-F00237CA0D85}" type="pres">
      <dgm:prSet presAssocID="{5AF5DB3B-4F99-4DDF-9C2E-016EF4E6423A}" presName="parentLeftMargin" presStyleLbl="node1" presStyleIdx="0" presStyleCnt="6"/>
      <dgm:spPr/>
      <dgm:t>
        <a:bodyPr/>
        <a:lstStyle/>
        <a:p>
          <a:endParaRPr lang="en-US"/>
        </a:p>
      </dgm:t>
    </dgm:pt>
    <dgm:pt modelId="{9D1FD871-9501-400D-A9FC-BEF79F11520C}" type="pres">
      <dgm:prSet presAssocID="{5AF5DB3B-4F99-4DDF-9C2E-016EF4E6423A}" presName="parentText" presStyleLbl="node1" presStyleIdx="1" presStyleCnt="6" custLinFactNeighborX="-100000" custLinFactNeighborY="-3192">
        <dgm:presLayoutVars>
          <dgm:chMax val="0"/>
          <dgm:bulletEnabled val="1"/>
        </dgm:presLayoutVars>
      </dgm:prSet>
      <dgm:spPr/>
      <dgm:t>
        <a:bodyPr/>
        <a:lstStyle/>
        <a:p>
          <a:endParaRPr lang="en-US"/>
        </a:p>
      </dgm:t>
    </dgm:pt>
    <dgm:pt modelId="{60A19E94-CA09-4591-A1A0-EDAD31908634}" type="pres">
      <dgm:prSet presAssocID="{5AF5DB3B-4F99-4DDF-9C2E-016EF4E6423A}" presName="negativeSpace" presStyleCnt="0"/>
      <dgm:spPr/>
    </dgm:pt>
    <dgm:pt modelId="{6A3FB00A-08C1-4B20-8BBE-B079C304ADD2}" type="pres">
      <dgm:prSet presAssocID="{5AF5DB3B-4F99-4DDF-9C2E-016EF4E6423A}" presName="childText" presStyleLbl="conFgAcc1" presStyleIdx="1" presStyleCnt="6" custScaleX="5455" custScaleY="24985" custLinFactNeighborX="36364" custLinFactNeighborY="43070">
        <dgm:presLayoutVars>
          <dgm:bulletEnabled val="1"/>
        </dgm:presLayoutVars>
      </dgm:prSet>
      <dgm:spPr/>
    </dgm:pt>
    <dgm:pt modelId="{2C3B0FBB-1113-45B4-9002-E0284A4CED8A}" type="pres">
      <dgm:prSet presAssocID="{379E686D-0AE8-4206-AB72-5F836323CE0B}" presName="spaceBetweenRectangles" presStyleCnt="0"/>
      <dgm:spPr/>
    </dgm:pt>
    <dgm:pt modelId="{E2D079B0-5475-4391-8459-4EBD476B5A29}" type="pres">
      <dgm:prSet presAssocID="{BDA7095E-2D38-4FE4-B2EE-CAA1E93D6041}" presName="parentLin" presStyleCnt="0"/>
      <dgm:spPr/>
    </dgm:pt>
    <dgm:pt modelId="{C0008F58-A91A-4A69-8516-BCCAB2F8B7BA}" type="pres">
      <dgm:prSet presAssocID="{BDA7095E-2D38-4FE4-B2EE-CAA1E93D6041}" presName="parentLeftMargin" presStyleLbl="node1" presStyleIdx="1" presStyleCnt="6"/>
      <dgm:spPr/>
      <dgm:t>
        <a:bodyPr/>
        <a:lstStyle/>
        <a:p>
          <a:endParaRPr lang="en-US"/>
        </a:p>
      </dgm:t>
    </dgm:pt>
    <dgm:pt modelId="{5E8E9870-37F8-4E47-AB30-E8CA3911CFC5}" type="pres">
      <dgm:prSet presAssocID="{BDA7095E-2D38-4FE4-B2EE-CAA1E93D6041}" presName="parentText" presStyleLbl="node1" presStyleIdx="2" presStyleCnt="6" custScaleX="114286" custScaleY="135070" custLinFactNeighborX="-100000" custLinFactNeighborY="19418">
        <dgm:presLayoutVars>
          <dgm:chMax val="0"/>
          <dgm:bulletEnabled val="1"/>
        </dgm:presLayoutVars>
      </dgm:prSet>
      <dgm:spPr/>
      <dgm:t>
        <a:bodyPr/>
        <a:lstStyle/>
        <a:p>
          <a:endParaRPr lang="en-US"/>
        </a:p>
      </dgm:t>
    </dgm:pt>
    <dgm:pt modelId="{6337F9F6-CC06-429C-B812-5109BCC76E5B}" type="pres">
      <dgm:prSet presAssocID="{BDA7095E-2D38-4FE4-B2EE-CAA1E93D6041}" presName="negativeSpace" presStyleCnt="0"/>
      <dgm:spPr/>
    </dgm:pt>
    <dgm:pt modelId="{57ACDD65-1985-42AF-90D0-35FE4032C494}" type="pres">
      <dgm:prSet presAssocID="{BDA7095E-2D38-4FE4-B2EE-CAA1E93D6041}" presName="childText" presStyleLbl="conFgAcc1" presStyleIdx="2" presStyleCnt="6" custScaleX="5455" custScaleY="65569" custLinFactY="-35385" custLinFactNeighborX="39091" custLinFactNeighborY="-100000">
        <dgm:presLayoutVars>
          <dgm:bulletEnabled val="1"/>
        </dgm:presLayoutVars>
      </dgm:prSet>
      <dgm:spPr/>
      <dgm:t>
        <a:bodyPr/>
        <a:lstStyle/>
        <a:p>
          <a:endParaRPr lang="en-US"/>
        </a:p>
      </dgm:t>
    </dgm:pt>
    <dgm:pt modelId="{5E9317A7-A73A-445A-9CDE-B9AC82AB1E19}" type="pres">
      <dgm:prSet presAssocID="{26326518-3887-4BC6-8E96-3194BF8EA61D}" presName="spaceBetweenRectangles" presStyleCnt="0"/>
      <dgm:spPr/>
    </dgm:pt>
    <dgm:pt modelId="{EFF21AF3-40FF-457A-87AA-CF87BDEBB9D9}" type="pres">
      <dgm:prSet presAssocID="{013E78AE-AD9D-47A5-B6CE-7E3E01EF6E09}" presName="parentLin" presStyleCnt="0"/>
      <dgm:spPr/>
    </dgm:pt>
    <dgm:pt modelId="{6231A29C-6A34-4644-973C-BC56257ADD5D}" type="pres">
      <dgm:prSet presAssocID="{013E78AE-AD9D-47A5-B6CE-7E3E01EF6E09}" presName="parentLeftMargin" presStyleLbl="node1" presStyleIdx="2" presStyleCnt="6"/>
      <dgm:spPr/>
      <dgm:t>
        <a:bodyPr/>
        <a:lstStyle/>
        <a:p>
          <a:endParaRPr lang="en-US"/>
        </a:p>
      </dgm:t>
    </dgm:pt>
    <dgm:pt modelId="{36393C4E-9398-4163-ADBE-6721AEAE49FA}" type="pres">
      <dgm:prSet presAssocID="{013E78AE-AD9D-47A5-B6CE-7E3E01EF6E09}" presName="parentText" presStyleLbl="node1" presStyleIdx="3" presStyleCnt="6" custScaleX="142857" custLinFactX="-1364" custLinFactNeighborX="-100000" custLinFactNeighborY="-566">
        <dgm:presLayoutVars>
          <dgm:chMax val="0"/>
          <dgm:bulletEnabled val="1"/>
        </dgm:presLayoutVars>
      </dgm:prSet>
      <dgm:spPr/>
      <dgm:t>
        <a:bodyPr/>
        <a:lstStyle/>
        <a:p>
          <a:endParaRPr lang="en-US"/>
        </a:p>
      </dgm:t>
    </dgm:pt>
    <dgm:pt modelId="{481F10E5-BF4F-4099-9F42-BA89BA42FC7B}" type="pres">
      <dgm:prSet presAssocID="{013E78AE-AD9D-47A5-B6CE-7E3E01EF6E09}" presName="negativeSpace" presStyleCnt="0"/>
      <dgm:spPr/>
    </dgm:pt>
    <dgm:pt modelId="{600F3ED8-84B1-4488-B1D2-945A3573BD56}" type="pres">
      <dgm:prSet presAssocID="{013E78AE-AD9D-47A5-B6CE-7E3E01EF6E09}" presName="childText" presStyleLbl="conFgAcc1" presStyleIdx="3" presStyleCnt="6" custScaleX="7273" custScaleY="42381" custLinFactY="-21806" custLinFactNeighborX="50909" custLinFactNeighborY="-100000">
        <dgm:presLayoutVars>
          <dgm:bulletEnabled val="1"/>
        </dgm:presLayoutVars>
      </dgm:prSet>
      <dgm:spPr/>
    </dgm:pt>
    <dgm:pt modelId="{9D75C7FE-B757-46AC-AD50-0429E48D2484}" type="pres">
      <dgm:prSet presAssocID="{33ACF008-A69F-4B2C-B8BE-B2B28AA883B5}" presName="spaceBetweenRectangles" presStyleCnt="0"/>
      <dgm:spPr/>
    </dgm:pt>
    <dgm:pt modelId="{BB003A9B-AD75-4306-A0F7-A8F44E2BA7C6}" type="pres">
      <dgm:prSet presAssocID="{B6519284-1FF3-4B95-A0FC-8E1DCF650ACB}" presName="parentLin" presStyleCnt="0"/>
      <dgm:spPr/>
    </dgm:pt>
    <dgm:pt modelId="{7A74BE6E-9258-4F71-8E52-23BCB8DE0526}" type="pres">
      <dgm:prSet presAssocID="{B6519284-1FF3-4B95-A0FC-8E1DCF650ACB}" presName="parentLeftMargin" presStyleLbl="node1" presStyleIdx="3" presStyleCnt="6"/>
      <dgm:spPr/>
      <dgm:t>
        <a:bodyPr/>
        <a:lstStyle/>
        <a:p>
          <a:endParaRPr lang="en-US"/>
        </a:p>
      </dgm:t>
    </dgm:pt>
    <dgm:pt modelId="{85ACC613-B5F3-48D9-B9E6-BE86E9BE5473}" type="pres">
      <dgm:prSet presAssocID="{B6519284-1FF3-4B95-A0FC-8E1DCF650ACB}" presName="parentText" presStyleLbl="node1" presStyleIdx="4" presStyleCnt="6" custScaleX="141559" custLinFactX="-1353" custLinFactNeighborX="-100000" custLinFactNeighborY="12294">
        <dgm:presLayoutVars>
          <dgm:chMax val="0"/>
          <dgm:bulletEnabled val="1"/>
        </dgm:presLayoutVars>
      </dgm:prSet>
      <dgm:spPr/>
      <dgm:t>
        <a:bodyPr/>
        <a:lstStyle/>
        <a:p>
          <a:endParaRPr lang="en-US"/>
        </a:p>
      </dgm:t>
    </dgm:pt>
    <dgm:pt modelId="{14C916A8-720B-42CF-A880-5E39E83D2618}" type="pres">
      <dgm:prSet presAssocID="{B6519284-1FF3-4B95-A0FC-8E1DCF650ACB}" presName="negativeSpace" presStyleCnt="0"/>
      <dgm:spPr/>
    </dgm:pt>
    <dgm:pt modelId="{70C488F2-2A92-45EE-B0FB-F80B577B2EDA}" type="pres">
      <dgm:prSet presAssocID="{B6519284-1FF3-4B95-A0FC-8E1DCF650ACB}" presName="childText" presStyleLbl="conFgAcc1" presStyleIdx="4" presStyleCnt="6" custScaleX="7273" custScaleY="46212" custLinFactNeighborX="49091" custLinFactNeighborY="-58519">
        <dgm:presLayoutVars>
          <dgm:bulletEnabled val="1"/>
        </dgm:presLayoutVars>
      </dgm:prSet>
      <dgm:spPr/>
    </dgm:pt>
    <dgm:pt modelId="{780FAA62-5414-4DFD-877A-5A7A9F97DDBE}" type="pres">
      <dgm:prSet presAssocID="{9A77AE63-E7FA-42E6-A8E7-E73B3AC4D9CA}" presName="spaceBetweenRectangles" presStyleCnt="0"/>
      <dgm:spPr/>
    </dgm:pt>
    <dgm:pt modelId="{D44B9E7E-27FB-4DCB-B356-9E7E9C8E5D79}" type="pres">
      <dgm:prSet presAssocID="{E5BD4001-BF7F-4EA9-B13B-508CC788CC7D}" presName="parentLin" presStyleCnt="0"/>
      <dgm:spPr/>
    </dgm:pt>
    <dgm:pt modelId="{3372DD74-0969-4856-99CF-7F3553AC52BF}" type="pres">
      <dgm:prSet presAssocID="{E5BD4001-BF7F-4EA9-B13B-508CC788CC7D}" presName="parentLeftMargin" presStyleLbl="node1" presStyleIdx="4" presStyleCnt="6"/>
      <dgm:spPr/>
      <dgm:t>
        <a:bodyPr/>
        <a:lstStyle/>
        <a:p>
          <a:endParaRPr lang="en-US"/>
        </a:p>
      </dgm:t>
    </dgm:pt>
    <dgm:pt modelId="{224A4B8B-D0A6-4F27-8B30-1F15AD380E4A}" type="pres">
      <dgm:prSet presAssocID="{E5BD4001-BF7F-4EA9-B13B-508CC788CC7D}" presName="parentText" presStyleLbl="node1" presStyleIdx="5" presStyleCnt="6" custScaleX="132468" custScaleY="141848" custLinFactNeighborX="-100000" custLinFactNeighborY="21884">
        <dgm:presLayoutVars>
          <dgm:chMax val="0"/>
          <dgm:bulletEnabled val="1"/>
        </dgm:presLayoutVars>
      </dgm:prSet>
      <dgm:spPr/>
      <dgm:t>
        <a:bodyPr/>
        <a:lstStyle/>
        <a:p>
          <a:endParaRPr lang="en-US"/>
        </a:p>
      </dgm:t>
    </dgm:pt>
    <dgm:pt modelId="{D3F15356-886A-4BB8-8BD4-77D27187968B}" type="pres">
      <dgm:prSet presAssocID="{E5BD4001-BF7F-4EA9-B13B-508CC788CC7D}" presName="negativeSpace" presStyleCnt="0"/>
      <dgm:spPr/>
    </dgm:pt>
    <dgm:pt modelId="{1C9B24CD-232A-45F8-887C-69C8B7C8D998}" type="pres">
      <dgm:prSet presAssocID="{E5BD4001-BF7F-4EA9-B13B-508CC788CC7D}" presName="childText" presStyleLbl="conFgAcc1" presStyleIdx="5" presStyleCnt="6" custFlipVert="1" custScaleX="545" custScaleY="82452">
        <dgm:presLayoutVars>
          <dgm:bulletEnabled val="1"/>
        </dgm:presLayoutVars>
      </dgm:prSet>
      <dgm:spPr/>
    </dgm:pt>
  </dgm:ptLst>
  <dgm:cxnLst>
    <dgm:cxn modelId="{3F760026-DC15-4B67-BE6A-BA5024E2F20B}" srcId="{91EEC12B-8F72-4E78-B311-C627689C4F85}" destId="{BDA7095E-2D38-4FE4-B2EE-CAA1E93D6041}" srcOrd="2" destOrd="0" parTransId="{5545E13C-F8CC-4AE3-9741-35E03A7D175D}" sibTransId="{26326518-3887-4BC6-8E96-3194BF8EA61D}"/>
    <dgm:cxn modelId="{DA1C6DE9-4DCB-4F92-8EE6-5CE5AC53CDF4}" srcId="{91EEC12B-8F72-4E78-B311-C627689C4F85}" destId="{E5BD4001-BF7F-4EA9-B13B-508CC788CC7D}" srcOrd="5" destOrd="0" parTransId="{38D7575A-9894-415A-8A01-7C014AE2D723}" sibTransId="{6155AB30-09EE-4D02-A195-9F11A710FDFF}"/>
    <dgm:cxn modelId="{67D712BF-7673-494D-A822-0651E537EEBA}" type="presOf" srcId="{013E78AE-AD9D-47A5-B6CE-7E3E01EF6E09}" destId="{6231A29C-6A34-4644-973C-BC56257ADD5D}" srcOrd="0" destOrd="0" presId="urn:microsoft.com/office/officeart/2005/8/layout/list1"/>
    <dgm:cxn modelId="{2200972F-BCF3-47FD-BACA-1F84BDC2CE18}" type="presOf" srcId="{AD9FC8D8-C4E3-4981-811A-BF3A139278DA}" destId="{F931B731-C375-480F-A6EF-83227C28CE3E}" srcOrd="0" destOrd="0" presId="urn:microsoft.com/office/officeart/2005/8/layout/list1"/>
    <dgm:cxn modelId="{FBE190B3-70D5-432C-BF83-A153605C0637}" srcId="{91EEC12B-8F72-4E78-B311-C627689C4F85}" destId="{B6519284-1FF3-4B95-A0FC-8E1DCF650ACB}" srcOrd="4" destOrd="0" parTransId="{E9D28810-4224-46BE-B164-CCBF5E969F9E}" sibTransId="{9A77AE63-E7FA-42E6-A8E7-E73B3AC4D9CA}"/>
    <dgm:cxn modelId="{F2A4BC3C-03B6-4EE9-93DF-24D380A0B895}" type="presOf" srcId="{E5BD4001-BF7F-4EA9-B13B-508CC788CC7D}" destId="{3372DD74-0969-4856-99CF-7F3553AC52BF}" srcOrd="0" destOrd="0" presId="urn:microsoft.com/office/officeart/2005/8/layout/list1"/>
    <dgm:cxn modelId="{C8A67B93-DB7B-43F9-AA91-4432E2B30B8D}" srcId="{91EEC12B-8F72-4E78-B311-C627689C4F85}" destId="{AD9FC8D8-C4E3-4981-811A-BF3A139278DA}" srcOrd="0" destOrd="0" parTransId="{80C3C56F-97F6-49E0-9A5A-FF6F091475E6}" sibTransId="{0C88BABF-36C2-4F01-B031-E2B92EE5D31D}"/>
    <dgm:cxn modelId="{90D13E39-EB4D-4F81-BEFE-838375CD4574}" type="presOf" srcId="{91EEC12B-8F72-4E78-B311-C627689C4F85}" destId="{790B2A4D-9D0D-4ADC-846E-6787D9BB452A}" srcOrd="0" destOrd="0" presId="urn:microsoft.com/office/officeart/2005/8/layout/list1"/>
    <dgm:cxn modelId="{0AAF8C5C-2B75-4368-8E8D-47A0D92F193B}" type="presOf" srcId="{AD9FC8D8-C4E3-4981-811A-BF3A139278DA}" destId="{80E8E9CD-071A-4FAC-8D48-F4A3FAD19403}" srcOrd="1" destOrd="0" presId="urn:microsoft.com/office/officeart/2005/8/layout/list1"/>
    <dgm:cxn modelId="{F1F30460-82F2-4EA1-B31F-4A990D1342E8}" srcId="{91EEC12B-8F72-4E78-B311-C627689C4F85}" destId="{013E78AE-AD9D-47A5-B6CE-7E3E01EF6E09}" srcOrd="3" destOrd="0" parTransId="{1F541485-2547-45B8-ABD0-4CE37EDC973E}" sibTransId="{33ACF008-A69F-4B2C-B8BE-B2B28AA883B5}"/>
    <dgm:cxn modelId="{CA92A2E5-1BFE-4E94-8FE4-1B181278A030}" type="presOf" srcId="{013E78AE-AD9D-47A5-B6CE-7E3E01EF6E09}" destId="{36393C4E-9398-4163-ADBE-6721AEAE49FA}" srcOrd="1" destOrd="0" presId="urn:microsoft.com/office/officeart/2005/8/layout/list1"/>
    <dgm:cxn modelId="{108A9186-BA5F-4767-91BC-EE17A97208C5}" type="presOf" srcId="{E5BD4001-BF7F-4EA9-B13B-508CC788CC7D}" destId="{224A4B8B-D0A6-4F27-8B30-1F15AD380E4A}" srcOrd="1" destOrd="0" presId="urn:microsoft.com/office/officeart/2005/8/layout/list1"/>
    <dgm:cxn modelId="{FE658AC9-DB9B-46AE-8DA6-1FA51DA78979}" type="presOf" srcId="{B6519284-1FF3-4B95-A0FC-8E1DCF650ACB}" destId="{85ACC613-B5F3-48D9-B9E6-BE86E9BE5473}" srcOrd="1" destOrd="0" presId="urn:microsoft.com/office/officeart/2005/8/layout/list1"/>
    <dgm:cxn modelId="{25BA1D6B-27D0-415F-A09A-8C71EFACF78E}" type="presOf" srcId="{B6519284-1FF3-4B95-A0FC-8E1DCF650ACB}" destId="{7A74BE6E-9258-4F71-8E52-23BCB8DE0526}" srcOrd="0" destOrd="0" presId="urn:microsoft.com/office/officeart/2005/8/layout/list1"/>
    <dgm:cxn modelId="{90E68709-0C38-4D49-A20F-6F09098B790E}" type="presOf" srcId="{5AF5DB3B-4F99-4DDF-9C2E-016EF4E6423A}" destId="{32F0DB6F-3971-43A0-B867-F00237CA0D85}" srcOrd="0" destOrd="0" presId="urn:microsoft.com/office/officeart/2005/8/layout/list1"/>
    <dgm:cxn modelId="{77BC10C1-EC7D-45CA-A551-0D616CF43067}" type="presOf" srcId="{BDA7095E-2D38-4FE4-B2EE-CAA1E93D6041}" destId="{C0008F58-A91A-4A69-8516-BCCAB2F8B7BA}" srcOrd="0" destOrd="0" presId="urn:microsoft.com/office/officeart/2005/8/layout/list1"/>
    <dgm:cxn modelId="{A14BC208-0C98-4E3A-9E90-0B6F8050DBC5}" type="presOf" srcId="{BDA7095E-2D38-4FE4-B2EE-CAA1E93D6041}" destId="{5E8E9870-37F8-4E47-AB30-E8CA3911CFC5}" srcOrd="1" destOrd="0" presId="urn:microsoft.com/office/officeart/2005/8/layout/list1"/>
    <dgm:cxn modelId="{7B39AD31-862D-4810-960C-0CFCA2359181}" srcId="{91EEC12B-8F72-4E78-B311-C627689C4F85}" destId="{5AF5DB3B-4F99-4DDF-9C2E-016EF4E6423A}" srcOrd="1" destOrd="0" parTransId="{23BA8DBB-4528-47DA-8718-806BCD8D12B5}" sibTransId="{379E686D-0AE8-4206-AB72-5F836323CE0B}"/>
    <dgm:cxn modelId="{19DA8EEF-4812-47D7-857D-BF9BECF5A334}" type="presOf" srcId="{5AF5DB3B-4F99-4DDF-9C2E-016EF4E6423A}" destId="{9D1FD871-9501-400D-A9FC-BEF79F11520C}" srcOrd="1" destOrd="0" presId="urn:microsoft.com/office/officeart/2005/8/layout/list1"/>
    <dgm:cxn modelId="{764FE678-568E-4E7D-A7B9-02E014A780F6}" type="presParOf" srcId="{790B2A4D-9D0D-4ADC-846E-6787D9BB452A}" destId="{D6C3A976-9FFE-4BDC-A262-2EC87A4C92C0}" srcOrd="0" destOrd="0" presId="urn:microsoft.com/office/officeart/2005/8/layout/list1"/>
    <dgm:cxn modelId="{5E6637A0-1C46-4B9D-BBF7-015B949555FE}" type="presParOf" srcId="{D6C3A976-9FFE-4BDC-A262-2EC87A4C92C0}" destId="{F931B731-C375-480F-A6EF-83227C28CE3E}" srcOrd="0" destOrd="0" presId="urn:microsoft.com/office/officeart/2005/8/layout/list1"/>
    <dgm:cxn modelId="{84262C9B-1087-469E-A56E-F82D20FA44F7}" type="presParOf" srcId="{D6C3A976-9FFE-4BDC-A262-2EC87A4C92C0}" destId="{80E8E9CD-071A-4FAC-8D48-F4A3FAD19403}" srcOrd="1" destOrd="0" presId="urn:microsoft.com/office/officeart/2005/8/layout/list1"/>
    <dgm:cxn modelId="{25EF2DB4-2CE3-4ED7-879F-0630682141EC}" type="presParOf" srcId="{790B2A4D-9D0D-4ADC-846E-6787D9BB452A}" destId="{9F426483-0501-4E24-912E-C2E5BFF62EFF}" srcOrd="1" destOrd="0" presId="urn:microsoft.com/office/officeart/2005/8/layout/list1"/>
    <dgm:cxn modelId="{0064B046-D2D6-4B62-9A07-2943CBA9B404}" type="presParOf" srcId="{790B2A4D-9D0D-4ADC-846E-6787D9BB452A}" destId="{5786F429-14E8-4A5E-9830-70B74819FA9A}" srcOrd="2" destOrd="0" presId="urn:microsoft.com/office/officeart/2005/8/layout/list1"/>
    <dgm:cxn modelId="{199CDF83-1D93-4B35-8FF3-E47AAA8CE31E}" type="presParOf" srcId="{790B2A4D-9D0D-4ADC-846E-6787D9BB452A}" destId="{220FF10D-410A-4B65-B836-CD204BD7A964}" srcOrd="3" destOrd="0" presId="urn:microsoft.com/office/officeart/2005/8/layout/list1"/>
    <dgm:cxn modelId="{B2864A3F-B046-400C-811C-7C47E5CE67D7}" type="presParOf" srcId="{790B2A4D-9D0D-4ADC-846E-6787D9BB452A}" destId="{D69557FB-75A5-4ACD-9D51-E71587F448E6}" srcOrd="4" destOrd="0" presId="urn:microsoft.com/office/officeart/2005/8/layout/list1"/>
    <dgm:cxn modelId="{E2FE030E-4872-449B-933B-F46A6F1687EE}" type="presParOf" srcId="{D69557FB-75A5-4ACD-9D51-E71587F448E6}" destId="{32F0DB6F-3971-43A0-B867-F00237CA0D85}" srcOrd="0" destOrd="0" presId="urn:microsoft.com/office/officeart/2005/8/layout/list1"/>
    <dgm:cxn modelId="{EEFD3E6C-4418-42E5-975D-07E02EBEBC82}" type="presParOf" srcId="{D69557FB-75A5-4ACD-9D51-E71587F448E6}" destId="{9D1FD871-9501-400D-A9FC-BEF79F11520C}" srcOrd="1" destOrd="0" presId="urn:microsoft.com/office/officeart/2005/8/layout/list1"/>
    <dgm:cxn modelId="{6FCA06FD-4643-4FE1-B5FA-0D0CCE671249}" type="presParOf" srcId="{790B2A4D-9D0D-4ADC-846E-6787D9BB452A}" destId="{60A19E94-CA09-4591-A1A0-EDAD31908634}" srcOrd="5" destOrd="0" presId="urn:microsoft.com/office/officeart/2005/8/layout/list1"/>
    <dgm:cxn modelId="{CE6AE5AE-8A7F-4369-9490-17A29DA77A8E}" type="presParOf" srcId="{790B2A4D-9D0D-4ADC-846E-6787D9BB452A}" destId="{6A3FB00A-08C1-4B20-8BBE-B079C304ADD2}" srcOrd="6" destOrd="0" presId="urn:microsoft.com/office/officeart/2005/8/layout/list1"/>
    <dgm:cxn modelId="{9F8E04A4-2518-4C53-8021-D6297EACAE26}" type="presParOf" srcId="{790B2A4D-9D0D-4ADC-846E-6787D9BB452A}" destId="{2C3B0FBB-1113-45B4-9002-E0284A4CED8A}" srcOrd="7" destOrd="0" presId="urn:microsoft.com/office/officeart/2005/8/layout/list1"/>
    <dgm:cxn modelId="{C31B3114-744C-4C96-8DEC-DA082176D688}" type="presParOf" srcId="{790B2A4D-9D0D-4ADC-846E-6787D9BB452A}" destId="{E2D079B0-5475-4391-8459-4EBD476B5A29}" srcOrd="8" destOrd="0" presId="urn:microsoft.com/office/officeart/2005/8/layout/list1"/>
    <dgm:cxn modelId="{8FC8A53B-5756-4657-AF38-4C13F86F28DA}" type="presParOf" srcId="{E2D079B0-5475-4391-8459-4EBD476B5A29}" destId="{C0008F58-A91A-4A69-8516-BCCAB2F8B7BA}" srcOrd="0" destOrd="0" presId="urn:microsoft.com/office/officeart/2005/8/layout/list1"/>
    <dgm:cxn modelId="{41108214-1637-49BC-AEC6-19AE98B3E9DF}" type="presParOf" srcId="{E2D079B0-5475-4391-8459-4EBD476B5A29}" destId="{5E8E9870-37F8-4E47-AB30-E8CA3911CFC5}" srcOrd="1" destOrd="0" presId="urn:microsoft.com/office/officeart/2005/8/layout/list1"/>
    <dgm:cxn modelId="{BE553447-E4C9-406B-8A45-CEC579777854}" type="presParOf" srcId="{790B2A4D-9D0D-4ADC-846E-6787D9BB452A}" destId="{6337F9F6-CC06-429C-B812-5109BCC76E5B}" srcOrd="9" destOrd="0" presId="urn:microsoft.com/office/officeart/2005/8/layout/list1"/>
    <dgm:cxn modelId="{06924CDD-2A74-41B2-8E99-460E75369D62}" type="presParOf" srcId="{790B2A4D-9D0D-4ADC-846E-6787D9BB452A}" destId="{57ACDD65-1985-42AF-90D0-35FE4032C494}" srcOrd="10" destOrd="0" presId="urn:microsoft.com/office/officeart/2005/8/layout/list1"/>
    <dgm:cxn modelId="{03BE7F0D-BB94-4155-AB50-CB28D208D29D}" type="presParOf" srcId="{790B2A4D-9D0D-4ADC-846E-6787D9BB452A}" destId="{5E9317A7-A73A-445A-9CDE-B9AC82AB1E19}" srcOrd="11" destOrd="0" presId="urn:microsoft.com/office/officeart/2005/8/layout/list1"/>
    <dgm:cxn modelId="{77380277-2253-4516-9C78-AFCC2B29DAE8}" type="presParOf" srcId="{790B2A4D-9D0D-4ADC-846E-6787D9BB452A}" destId="{EFF21AF3-40FF-457A-87AA-CF87BDEBB9D9}" srcOrd="12" destOrd="0" presId="urn:microsoft.com/office/officeart/2005/8/layout/list1"/>
    <dgm:cxn modelId="{182CFF38-2AF8-4696-9AB4-51F1653B57EF}" type="presParOf" srcId="{EFF21AF3-40FF-457A-87AA-CF87BDEBB9D9}" destId="{6231A29C-6A34-4644-973C-BC56257ADD5D}" srcOrd="0" destOrd="0" presId="urn:microsoft.com/office/officeart/2005/8/layout/list1"/>
    <dgm:cxn modelId="{4C2FD3B2-3CE0-4C2B-9F9B-BD94451960B7}" type="presParOf" srcId="{EFF21AF3-40FF-457A-87AA-CF87BDEBB9D9}" destId="{36393C4E-9398-4163-ADBE-6721AEAE49FA}" srcOrd="1" destOrd="0" presId="urn:microsoft.com/office/officeart/2005/8/layout/list1"/>
    <dgm:cxn modelId="{55A7960D-D404-4C48-8C75-BF95A1889A10}" type="presParOf" srcId="{790B2A4D-9D0D-4ADC-846E-6787D9BB452A}" destId="{481F10E5-BF4F-4099-9F42-BA89BA42FC7B}" srcOrd="13" destOrd="0" presId="urn:microsoft.com/office/officeart/2005/8/layout/list1"/>
    <dgm:cxn modelId="{0D53CEF1-A107-45A8-97CF-CD014D457433}" type="presParOf" srcId="{790B2A4D-9D0D-4ADC-846E-6787D9BB452A}" destId="{600F3ED8-84B1-4488-B1D2-945A3573BD56}" srcOrd="14" destOrd="0" presId="urn:microsoft.com/office/officeart/2005/8/layout/list1"/>
    <dgm:cxn modelId="{CE84D75F-AFB2-4272-8E75-85CCAF220313}" type="presParOf" srcId="{790B2A4D-9D0D-4ADC-846E-6787D9BB452A}" destId="{9D75C7FE-B757-46AC-AD50-0429E48D2484}" srcOrd="15" destOrd="0" presId="urn:microsoft.com/office/officeart/2005/8/layout/list1"/>
    <dgm:cxn modelId="{E8ACE1C7-B142-455D-A216-ED9B27D73130}" type="presParOf" srcId="{790B2A4D-9D0D-4ADC-846E-6787D9BB452A}" destId="{BB003A9B-AD75-4306-A0F7-A8F44E2BA7C6}" srcOrd="16" destOrd="0" presId="urn:microsoft.com/office/officeart/2005/8/layout/list1"/>
    <dgm:cxn modelId="{CB630FCC-4736-4449-BFC1-2F60F20A3724}" type="presParOf" srcId="{BB003A9B-AD75-4306-A0F7-A8F44E2BA7C6}" destId="{7A74BE6E-9258-4F71-8E52-23BCB8DE0526}" srcOrd="0" destOrd="0" presId="urn:microsoft.com/office/officeart/2005/8/layout/list1"/>
    <dgm:cxn modelId="{7B59A733-BA9E-4519-B2A0-47267F319CED}" type="presParOf" srcId="{BB003A9B-AD75-4306-A0F7-A8F44E2BA7C6}" destId="{85ACC613-B5F3-48D9-B9E6-BE86E9BE5473}" srcOrd="1" destOrd="0" presId="urn:microsoft.com/office/officeart/2005/8/layout/list1"/>
    <dgm:cxn modelId="{EBC6DEA9-1A5B-4BA2-952F-51616344C143}" type="presParOf" srcId="{790B2A4D-9D0D-4ADC-846E-6787D9BB452A}" destId="{14C916A8-720B-42CF-A880-5E39E83D2618}" srcOrd="17" destOrd="0" presId="urn:microsoft.com/office/officeart/2005/8/layout/list1"/>
    <dgm:cxn modelId="{BAD655D6-7281-4A9D-819F-1D2CDD18072C}" type="presParOf" srcId="{790B2A4D-9D0D-4ADC-846E-6787D9BB452A}" destId="{70C488F2-2A92-45EE-B0FB-F80B577B2EDA}" srcOrd="18" destOrd="0" presId="urn:microsoft.com/office/officeart/2005/8/layout/list1"/>
    <dgm:cxn modelId="{0DB05A42-A2C1-4F97-AEB7-50754FE11141}" type="presParOf" srcId="{790B2A4D-9D0D-4ADC-846E-6787D9BB452A}" destId="{780FAA62-5414-4DFD-877A-5A7A9F97DDBE}" srcOrd="19" destOrd="0" presId="urn:microsoft.com/office/officeart/2005/8/layout/list1"/>
    <dgm:cxn modelId="{E1BD54E1-077B-4BF2-8B4E-6029BA916DFE}" type="presParOf" srcId="{790B2A4D-9D0D-4ADC-846E-6787D9BB452A}" destId="{D44B9E7E-27FB-4DCB-B356-9E7E9C8E5D79}" srcOrd="20" destOrd="0" presId="urn:microsoft.com/office/officeart/2005/8/layout/list1"/>
    <dgm:cxn modelId="{C684EC24-73F7-4F5A-9D73-258C6A3D76DD}" type="presParOf" srcId="{D44B9E7E-27FB-4DCB-B356-9E7E9C8E5D79}" destId="{3372DD74-0969-4856-99CF-7F3553AC52BF}" srcOrd="0" destOrd="0" presId="urn:microsoft.com/office/officeart/2005/8/layout/list1"/>
    <dgm:cxn modelId="{CF83C348-2CF0-4ED0-9A1C-39194B8B8C41}" type="presParOf" srcId="{D44B9E7E-27FB-4DCB-B356-9E7E9C8E5D79}" destId="{224A4B8B-D0A6-4F27-8B30-1F15AD380E4A}" srcOrd="1" destOrd="0" presId="urn:microsoft.com/office/officeart/2005/8/layout/list1"/>
    <dgm:cxn modelId="{6B3028CF-629B-4904-B733-41D5A124995C}" type="presParOf" srcId="{790B2A4D-9D0D-4ADC-846E-6787D9BB452A}" destId="{D3F15356-886A-4BB8-8BD4-77D27187968B}" srcOrd="21" destOrd="0" presId="urn:microsoft.com/office/officeart/2005/8/layout/list1"/>
    <dgm:cxn modelId="{2C9626E9-CE84-46A9-890E-2FCAEEAE103C}" type="presParOf" srcId="{790B2A4D-9D0D-4ADC-846E-6787D9BB452A}" destId="{1C9B24CD-232A-45F8-887C-69C8B7C8D998}"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69C5CA-200F-4B28-ABE2-1FBBF8AE3FEE}" type="doc">
      <dgm:prSet loTypeId="urn:microsoft.com/office/officeart/2005/8/layout/hList3" loCatId="list" qsTypeId="urn:microsoft.com/office/officeart/2005/8/quickstyle/3d3" qsCatId="3D" csTypeId="urn:microsoft.com/office/officeart/2005/8/colors/accent0_1" csCatId="mainScheme" phldr="1"/>
      <dgm:spPr/>
      <dgm:t>
        <a:bodyPr/>
        <a:lstStyle/>
        <a:p>
          <a:endParaRPr lang="en-US"/>
        </a:p>
      </dgm:t>
    </dgm:pt>
    <dgm:pt modelId="{1399677C-3749-44E3-91D2-F1BDB3482ACE}">
      <dgm:prSet phldrT="[Text]"/>
      <dgm:spPr/>
      <dgm:t>
        <a:bodyPr/>
        <a:lstStyle/>
        <a:p>
          <a:r>
            <a:rPr lang="en-US" dirty="0" err="1" smtClean="0"/>
            <a:t>Thermochemical</a:t>
          </a:r>
          <a:r>
            <a:rPr lang="en-US" dirty="0" smtClean="0"/>
            <a:t>    Equations</a:t>
          </a:r>
          <a:endParaRPr lang="en-US" dirty="0"/>
        </a:p>
      </dgm:t>
    </dgm:pt>
    <dgm:pt modelId="{E78628F0-ABE5-4E45-9312-71F63FAD2786}" type="parTrans" cxnId="{218AFF6C-4F9A-4BC0-B404-946C0696452B}">
      <dgm:prSet/>
      <dgm:spPr/>
      <dgm:t>
        <a:bodyPr/>
        <a:lstStyle/>
        <a:p>
          <a:endParaRPr lang="en-US"/>
        </a:p>
      </dgm:t>
    </dgm:pt>
    <dgm:pt modelId="{3A2A0E4C-09C3-4D75-A0C0-68818646A326}" type="sibTrans" cxnId="{218AFF6C-4F9A-4BC0-B404-946C0696452B}">
      <dgm:prSet/>
      <dgm:spPr/>
      <dgm:t>
        <a:bodyPr/>
        <a:lstStyle/>
        <a:p>
          <a:endParaRPr lang="en-US"/>
        </a:p>
      </dgm:t>
    </dgm:pt>
    <dgm:pt modelId="{7B210763-456E-4ED3-9800-CD73CF174B33}">
      <dgm:prSet phldrT="[Text]"/>
      <dgm:spPr/>
      <dgm:t>
        <a:bodyPr/>
        <a:lstStyle/>
        <a:p>
          <a:r>
            <a:rPr lang="en-US" i="0" u="none" dirty="0" smtClean="0">
              <a:latin typeface="Comic Sans MS" pitchFamily="66" charset="0"/>
            </a:rPr>
            <a:t>In a chemical equation, the </a:t>
          </a:r>
          <a:r>
            <a:rPr lang="en-US" i="0" u="sng" dirty="0" smtClean="0">
              <a:latin typeface="Comic Sans MS" pitchFamily="66" charset="0"/>
            </a:rPr>
            <a:t>enthalpy change</a:t>
          </a:r>
          <a:r>
            <a:rPr lang="en-US" i="0" u="none" dirty="0" smtClean="0">
              <a:latin typeface="Comic Sans MS" pitchFamily="66" charset="0"/>
            </a:rPr>
            <a:t> </a:t>
          </a:r>
          <a:r>
            <a:rPr lang="en-US" i="0" u="sng" dirty="0" smtClean="0">
              <a:latin typeface="Comic Sans MS" pitchFamily="66" charset="0"/>
            </a:rPr>
            <a:t>(   H) </a:t>
          </a:r>
          <a:r>
            <a:rPr lang="en-US" i="0" u="none" dirty="0" smtClean="0">
              <a:latin typeface="Comic Sans MS" pitchFamily="66" charset="0"/>
            </a:rPr>
            <a:t>for the reaction can be </a:t>
          </a:r>
          <a:r>
            <a:rPr lang="en-US" i="0" u="sng" dirty="0" smtClean="0">
              <a:latin typeface="Comic Sans MS" pitchFamily="66" charset="0"/>
            </a:rPr>
            <a:t>written as a reactant or product. </a:t>
          </a:r>
        </a:p>
        <a:p>
          <a:endParaRPr lang="en-US" dirty="0"/>
        </a:p>
      </dgm:t>
    </dgm:pt>
    <dgm:pt modelId="{DE4DF430-AF96-4F9B-9DB5-99DEE1321230}" type="parTrans" cxnId="{0997EBCD-DAAB-41E5-81DB-904AD9059BB9}">
      <dgm:prSet/>
      <dgm:spPr/>
      <dgm:t>
        <a:bodyPr/>
        <a:lstStyle/>
        <a:p>
          <a:endParaRPr lang="en-US"/>
        </a:p>
      </dgm:t>
    </dgm:pt>
    <dgm:pt modelId="{083D8FE2-DE23-4406-B02A-F25D2E25AC5E}" type="sibTrans" cxnId="{0997EBCD-DAAB-41E5-81DB-904AD9059BB9}">
      <dgm:prSet/>
      <dgm:spPr/>
      <dgm:t>
        <a:bodyPr/>
        <a:lstStyle/>
        <a:p>
          <a:endParaRPr lang="en-US"/>
        </a:p>
      </dgm:t>
    </dgm:pt>
    <dgm:pt modelId="{C35D9A7C-C63B-44F5-B108-159270D02AAA}">
      <dgm:prSet phldrT="[Text]" custT="1"/>
      <dgm:spPr/>
      <dgm:t>
        <a:bodyPr/>
        <a:lstStyle/>
        <a:p>
          <a:r>
            <a:rPr lang="en-US" sz="2800" u="none" dirty="0" smtClean="0">
              <a:latin typeface="Comic Sans MS" pitchFamily="66" charset="0"/>
            </a:rPr>
            <a:t>A chemical equation that includes the enthalpy changes is a </a:t>
          </a:r>
          <a:r>
            <a:rPr lang="en-US" sz="2800" u="sng" dirty="0" err="1" smtClean="0">
              <a:latin typeface="Comic Sans MS" pitchFamily="66" charset="0"/>
            </a:rPr>
            <a:t>thermochemical</a:t>
          </a:r>
          <a:r>
            <a:rPr lang="en-US" sz="2800" u="sng" dirty="0" smtClean="0">
              <a:latin typeface="Comic Sans MS" pitchFamily="66" charset="0"/>
            </a:rPr>
            <a:t> equation. </a:t>
          </a:r>
        </a:p>
        <a:p>
          <a:endParaRPr lang="en-US" sz="2600" dirty="0" smtClean="0"/>
        </a:p>
        <a:p>
          <a:endParaRPr lang="en-US" sz="2600" dirty="0"/>
        </a:p>
      </dgm:t>
    </dgm:pt>
    <dgm:pt modelId="{D79EDCF6-A568-42C2-AD51-E92624BEA741}" type="parTrans" cxnId="{080FA3F7-3AA8-4B0B-AA12-56FF4D0056E9}">
      <dgm:prSet/>
      <dgm:spPr/>
      <dgm:t>
        <a:bodyPr/>
        <a:lstStyle/>
        <a:p>
          <a:endParaRPr lang="en-US"/>
        </a:p>
      </dgm:t>
    </dgm:pt>
    <dgm:pt modelId="{8677BCE1-B2A8-44C8-BDDB-A1A383C4C5DC}" type="sibTrans" cxnId="{080FA3F7-3AA8-4B0B-AA12-56FF4D0056E9}">
      <dgm:prSet/>
      <dgm:spPr/>
      <dgm:t>
        <a:bodyPr/>
        <a:lstStyle/>
        <a:p>
          <a:endParaRPr lang="en-US"/>
        </a:p>
      </dgm:t>
    </dgm:pt>
    <dgm:pt modelId="{6C65E1B9-CCE7-4DAE-B1E5-30075ED9936B}">
      <dgm:prSet phldrT="[Text]" custT="1"/>
      <dgm:spPr/>
      <dgm:t>
        <a:bodyPr/>
        <a:lstStyle/>
        <a:p>
          <a:r>
            <a:rPr lang="en-US" sz="2800" u="sng" dirty="0" smtClean="0">
              <a:latin typeface="Comic Sans MS" pitchFamily="66" charset="0"/>
            </a:rPr>
            <a:t>Heat of reaction </a:t>
          </a:r>
          <a:r>
            <a:rPr lang="en-US" sz="2800" u="none" dirty="0" smtClean="0">
              <a:latin typeface="Comic Sans MS" pitchFamily="66" charset="0"/>
            </a:rPr>
            <a:t>is the enthalpy change</a:t>
          </a:r>
        </a:p>
        <a:p>
          <a:endParaRPr lang="en-US" sz="2600" dirty="0" smtClean="0"/>
        </a:p>
        <a:p>
          <a:endParaRPr lang="en-US" sz="2600" dirty="0" smtClean="0"/>
        </a:p>
        <a:p>
          <a:endParaRPr lang="en-US" sz="2600" dirty="0" smtClean="0"/>
        </a:p>
        <a:p>
          <a:endParaRPr lang="en-US" sz="2600" dirty="0" smtClean="0"/>
        </a:p>
        <a:p>
          <a:endParaRPr lang="en-US" sz="2600" dirty="0"/>
        </a:p>
      </dgm:t>
    </dgm:pt>
    <dgm:pt modelId="{4945C803-2044-4F8E-97E8-0F68DE3A87FC}" type="parTrans" cxnId="{3A7ED246-E0EE-41BA-BC06-EF3D7769EEEE}">
      <dgm:prSet/>
      <dgm:spPr/>
      <dgm:t>
        <a:bodyPr/>
        <a:lstStyle/>
        <a:p>
          <a:endParaRPr lang="en-US"/>
        </a:p>
      </dgm:t>
    </dgm:pt>
    <dgm:pt modelId="{B523B176-9C21-4EB9-8F75-8B00F2B54C3F}" type="sibTrans" cxnId="{3A7ED246-E0EE-41BA-BC06-EF3D7769EEEE}">
      <dgm:prSet/>
      <dgm:spPr/>
      <dgm:t>
        <a:bodyPr/>
        <a:lstStyle/>
        <a:p>
          <a:endParaRPr lang="en-US"/>
        </a:p>
      </dgm:t>
    </dgm:pt>
    <dgm:pt modelId="{AE14E267-6B0A-401F-B32D-254315190281}" type="pres">
      <dgm:prSet presAssocID="{3969C5CA-200F-4B28-ABE2-1FBBF8AE3FEE}" presName="composite" presStyleCnt="0">
        <dgm:presLayoutVars>
          <dgm:chMax val="1"/>
          <dgm:dir/>
          <dgm:resizeHandles val="exact"/>
        </dgm:presLayoutVars>
      </dgm:prSet>
      <dgm:spPr/>
      <dgm:t>
        <a:bodyPr/>
        <a:lstStyle/>
        <a:p>
          <a:endParaRPr lang="en-US"/>
        </a:p>
      </dgm:t>
    </dgm:pt>
    <dgm:pt modelId="{7D69849D-18D7-47FA-989E-67C17ED3CC6D}" type="pres">
      <dgm:prSet presAssocID="{1399677C-3749-44E3-91D2-F1BDB3482ACE}" presName="roof" presStyleLbl="dkBgShp" presStyleIdx="0" presStyleCnt="2" custScaleY="40741"/>
      <dgm:spPr/>
      <dgm:t>
        <a:bodyPr/>
        <a:lstStyle/>
        <a:p>
          <a:endParaRPr lang="en-US"/>
        </a:p>
      </dgm:t>
    </dgm:pt>
    <dgm:pt modelId="{8604A412-CE62-48E5-A573-E4F57295CD32}" type="pres">
      <dgm:prSet presAssocID="{1399677C-3749-44E3-91D2-F1BDB3482ACE}" presName="pillars" presStyleCnt="0"/>
      <dgm:spPr/>
    </dgm:pt>
    <dgm:pt modelId="{C0EB3EE9-1B5A-4E10-B379-1CB872DD42BF}" type="pres">
      <dgm:prSet presAssocID="{1399677C-3749-44E3-91D2-F1BDB3482ACE}" presName="pillar1" presStyleLbl="node1" presStyleIdx="0" presStyleCnt="3" custScaleY="122222">
        <dgm:presLayoutVars>
          <dgm:bulletEnabled val="1"/>
        </dgm:presLayoutVars>
      </dgm:prSet>
      <dgm:spPr/>
      <dgm:t>
        <a:bodyPr/>
        <a:lstStyle/>
        <a:p>
          <a:endParaRPr lang="en-US"/>
        </a:p>
      </dgm:t>
    </dgm:pt>
    <dgm:pt modelId="{7921D319-6DD9-4E2A-8D55-E3FA729F4D8C}" type="pres">
      <dgm:prSet presAssocID="{C35D9A7C-C63B-44F5-B108-159270D02AAA}" presName="pillarX" presStyleLbl="node1" presStyleIdx="1" presStyleCnt="3" custScaleY="119929">
        <dgm:presLayoutVars>
          <dgm:bulletEnabled val="1"/>
        </dgm:presLayoutVars>
      </dgm:prSet>
      <dgm:spPr/>
      <dgm:t>
        <a:bodyPr/>
        <a:lstStyle/>
        <a:p>
          <a:endParaRPr lang="en-US"/>
        </a:p>
      </dgm:t>
    </dgm:pt>
    <dgm:pt modelId="{D7D308C4-B5C4-4451-B982-B4BC2D84E172}" type="pres">
      <dgm:prSet presAssocID="{6C65E1B9-CCE7-4DAE-B1E5-30075ED9936B}" presName="pillarX" presStyleLbl="node1" presStyleIdx="2" presStyleCnt="3" custScaleY="119930">
        <dgm:presLayoutVars>
          <dgm:bulletEnabled val="1"/>
        </dgm:presLayoutVars>
      </dgm:prSet>
      <dgm:spPr/>
      <dgm:t>
        <a:bodyPr/>
        <a:lstStyle/>
        <a:p>
          <a:endParaRPr lang="en-US"/>
        </a:p>
      </dgm:t>
    </dgm:pt>
    <dgm:pt modelId="{296DC1AA-E55B-4744-A6AE-B36B6886DA4E}" type="pres">
      <dgm:prSet presAssocID="{1399677C-3749-44E3-91D2-F1BDB3482ACE}" presName="base" presStyleLbl="dkBgShp" presStyleIdx="1" presStyleCnt="2"/>
      <dgm:spPr/>
    </dgm:pt>
  </dgm:ptLst>
  <dgm:cxnLst>
    <dgm:cxn modelId="{A297CD03-3F79-4905-939F-48600A00C337}" type="presOf" srcId="{C35D9A7C-C63B-44F5-B108-159270D02AAA}" destId="{7921D319-6DD9-4E2A-8D55-E3FA729F4D8C}" srcOrd="0" destOrd="0" presId="urn:microsoft.com/office/officeart/2005/8/layout/hList3"/>
    <dgm:cxn modelId="{0997EBCD-DAAB-41E5-81DB-904AD9059BB9}" srcId="{1399677C-3749-44E3-91D2-F1BDB3482ACE}" destId="{7B210763-456E-4ED3-9800-CD73CF174B33}" srcOrd="0" destOrd="0" parTransId="{DE4DF430-AF96-4F9B-9DB5-99DEE1321230}" sibTransId="{083D8FE2-DE23-4406-B02A-F25D2E25AC5E}"/>
    <dgm:cxn modelId="{F8287321-777A-4A65-9435-A918A8371F8D}" type="presOf" srcId="{3969C5CA-200F-4B28-ABE2-1FBBF8AE3FEE}" destId="{AE14E267-6B0A-401F-B32D-254315190281}" srcOrd="0" destOrd="0" presId="urn:microsoft.com/office/officeart/2005/8/layout/hList3"/>
    <dgm:cxn modelId="{080FA3F7-3AA8-4B0B-AA12-56FF4D0056E9}" srcId="{1399677C-3749-44E3-91D2-F1BDB3482ACE}" destId="{C35D9A7C-C63B-44F5-B108-159270D02AAA}" srcOrd="1" destOrd="0" parTransId="{D79EDCF6-A568-42C2-AD51-E92624BEA741}" sibTransId="{8677BCE1-B2A8-44C8-BDDB-A1A383C4C5DC}"/>
    <dgm:cxn modelId="{0381DC99-1102-4F5E-AAE8-26F0008D6085}" type="presOf" srcId="{7B210763-456E-4ED3-9800-CD73CF174B33}" destId="{C0EB3EE9-1B5A-4E10-B379-1CB872DD42BF}" srcOrd="0" destOrd="0" presId="urn:microsoft.com/office/officeart/2005/8/layout/hList3"/>
    <dgm:cxn modelId="{5BF6EAE2-535A-40F6-8F8D-D980807CC982}" type="presOf" srcId="{1399677C-3749-44E3-91D2-F1BDB3482ACE}" destId="{7D69849D-18D7-47FA-989E-67C17ED3CC6D}" srcOrd="0" destOrd="0" presId="urn:microsoft.com/office/officeart/2005/8/layout/hList3"/>
    <dgm:cxn modelId="{F8865963-5A32-4497-9601-F5FA5F991C53}" type="presOf" srcId="{6C65E1B9-CCE7-4DAE-B1E5-30075ED9936B}" destId="{D7D308C4-B5C4-4451-B982-B4BC2D84E172}" srcOrd="0" destOrd="0" presId="urn:microsoft.com/office/officeart/2005/8/layout/hList3"/>
    <dgm:cxn modelId="{218AFF6C-4F9A-4BC0-B404-946C0696452B}" srcId="{3969C5CA-200F-4B28-ABE2-1FBBF8AE3FEE}" destId="{1399677C-3749-44E3-91D2-F1BDB3482ACE}" srcOrd="0" destOrd="0" parTransId="{E78628F0-ABE5-4E45-9312-71F63FAD2786}" sibTransId="{3A2A0E4C-09C3-4D75-A0C0-68818646A326}"/>
    <dgm:cxn modelId="{3A7ED246-E0EE-41BA-BC06-EF3D7769EEEE}" srcId="{1399677C-3749-44E3-91D2-F1BDB3482ACE}" destId="{6C65E1B9-CCE7-4DAE-B1E5-30075ED9936B}" srcOrd="2" destOrd="0" parTransId="{4945C803-2044-4F8E-97E8-0F68DE3A87FC}" sibTransId="{B523B176-9C21-4EB9-8F75-8B00F2B54C3F}"/>
    <dgm:cxn modelId="{54431C4B-6FFD-4AD6-B8AD-2652C9BE8379}" type="presParOf" srcId="{AE14E267-6B0A-401F-B32D-254315190281}" destId="{7D69849D-18D7-47FA-989E-67C17ED3CC6D}" srcOrd="0" destOrd="0" presId="urn:microsoft.com/office/officeart/2005/8/layout/hList3"/>
    <dgm:cxn modelId="{BBCF88BC-2AD9-4809-BAFC-15A5E6758CA7}" type="presParOf" srcId="{AE14E267-6B0A-401F-B32D-254315190281}" destId="{8604A412-CE62-48E5-A573-E4F57295CD32}" srcOrd="1" destOrd="0" presId="urn:microsoft.com/office/officeart/2005/8/layout/hList3"/>
    <dgm:cxn modelId="{4ED939FD-57D7-4948-AF21-A83791FCEFE3}" type="presParOf" srcId="{8604A412-CE62-48E5-A573-E4F57295CD32}" destId="{C0EB3EE9-1B5A-4E10-B379-1CB872DD42BF}" srcOrd="0" destOrd="0" presId="urn:microsoft.com/office/officeart/2005/8/layout/hList3"/>
    <dgm:cxn modelId="{49E6976D-15EE-486E-8D6A-53C49D210F26}" type="presParOf" srcId="{8604A412-CE62-48E5-A573-E4F57295CD32}" destId="{7921D319-6DD9-4E2A-8D55-E3FA729F4D8C}" srcOrd="1" destOrd="0" presId="urn:microsoft.com/office/officeart/2005/8/layout/hList3"/>
    <dgm:cxn modelId="{3206CA73-4235-47BA-9697-EFD7D6FA851C}" type="presParOf" srcId="{8604A412-CE62-48E5-A573-E4F57295CD32}" destId="{D7D308C4-B5C4-4451-B982-B4BC2D84E172}" srcOrd="2" destOrd="0" presId="urn:microsoft.com/office/officeart/2005/8/layout/hList3"/>
    <dgm:cxn modelId="{73A9B294-6C62-4968-853E-8023961B0CE2}" type="presParOf" srcId="{AE14E267-6B0A-401F-B32D-254315190281}" destId="{296DC1AA-E55B-4744-A6AE-B36B6886DA4E}"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E4D350-7AF2-43BC-A524-BBFA30CF0B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514A84A-E9C1-4930-8D67-E4EC60159F3B}">
      <dgm:prSet phldrT="[Text]"/>
      <dgm:spPr/>
      <dgm:t>
        <a:bodyPr/>
        <a:lstStyle/>
        <a:p>
          <a:r>
            <a:rPr lang="en-US" dirty="0" smtClean="0"/>
            <a:t>∆</a:t>
          </a:r>
          <a:r>
            <a:rPr lang="en-US" dirty="0" err="1" smtClean="0"/>
            <a:t>H</a:t>
          </a:r>
          <a:r>
            <a:rPr lang="en-US" baseline="-25000" dirty="0" err="1" smtClean="0"/>
            <a:t>vap</a:t>
          </a:r>
          <a:endParaRPr lang="en-US" dirty="0"/>
        </a:p>
      </dgm:t>
    </dgm:pt>
    <dgm:pt modelId="{73462FCC-5A03-48E7-8AB4-55DA93ABEDEC}" type="parTrans" cxnId="{5D9A4263-87FD-4DDC-BD6E-111D2E718614}">
      <dgm:prSet/>
      <dgm:spPr/>
      <dgm:t>
        <a:bodyPr/>
        <a:lstStyle/>
        <a:p>
          <a:endParaRPr lang="en-US"/>
        </a:p>
      </dgm:t>
    </dgm:pt>
    <dgm:pt modelId="{767A7F59-FF34-48DD-8041-64B41C64C155}" type="sibTrans" cxnId="{5D9A4263-87FD-4DDC-BD6E-111D2E718614}">
      <dgm:prSet/>
      <dgm:spPr/>
      <dgm:t>
        <a:bodyPr/>
        <a:lstStyle/>
        <a:p>
          <a:endParaRPr lang="en-US"/>
        </a:p>
      </dgm:t>
    </dgm:pt>
    <dgm:pt modelId="{653E0B0C-DA8B-426D-ABBC-D1BE44E31A44}">
      <dgm:prSet phldrT="[Text]" custT="1"/>
      <dgm:spPr/>
      <dgm:t>
        <a:bodyPr/>
        <a:lstStyle/>
        <a:p>
          <a:r>
            <a:rPr lang="en-US" sz="2400" dirty="0" smtClean="0"/>
            <a:t>Molar heat of vaporization</a:t>
          </a:r>
          <a:endParaRPr lang="en-US" sz="2400" dirty="0"/>
        </a:p>
      </dgm:t>
    </dgm:pt>
    <dgm:pt modelId="{D4EB2BC5-CD7A-4C81-A859-D08872F9B689}" type="parTrans" cxnId="{740B31E7-4ECB-4259-98DC-A4516E34823D}">
      <dgm:prSet/>
      <dgm:spPr/>
      <dgm:t>
        <a:bodyPr/>
        <a:lstStyle/>
        <a:p>
          <a:endParaRPr lang="en-US"/>
        </a:p>
      </dgm:t>
    </dgm:pt>
    <dgm:pt modelId="{BD2A7E41-9088-4638-8320-5AD8DA3FA0F3}" type="sibTrans" cxnId="{740B31E7-4ECB-4259-98DC-A4516E34823D}">
      <dgm:prSet/>
      <dgm:spPr/>
      <dgm:t>
        <a:bodyPr/>
        <a:lstStyle/>
        <a:p>
          <a:endParaRPr lang="en-US"/>
        </a:p>
      </dgm:t>
    </dgm:pt>
    <dgm:pt modelId="{3ED71C82-A290-47C5-A732-2708BE1F7F79}">
      <dgm:prSet phldrT="[Text]" custT="1"/>
      <dgm:spPr/>
      <dgm:t>
        <a:bodyPr/>
        <a:lstStyle/>
        <a:p>
          <a:r>
            <a:rPr lang="en-US" sz="2400" dirty="0" smtClean="0"/>
            <a:t>The heat </a:t>
          </a:r>
          <a:r>
            <a:rPr lang="en-US" sz="2400" i="1" u="sng" dirty="0" smtClean="0"/>
            <a:t>absorbed</a:t>
          </a:r>
          <a:r>
            <a:rPr lang="en-US" sz="2400" dirty="0" smtClean="0"/>
            <a:t> by 1 mole of a substance when it changes from a liquid to a vapor @ constant temperature</a:t>
          </a:r>
          <a:endParaRPr lang="en-US" sz="2400" dirty="0"/>
        </a:p>
      </dgm:t>
    </dgm:pt>
    <dgm:pt modelId="{A0B059AD-305A-4F08-B01F-C080753DE222}" type="parTrans" cxnId="{2CE5416A-9DC6-4987-8F74-8AAC9B2858CC}">
      <dgm:prSet/>
      <dgm:spPr/>
      <dgm:t>
        <a:bodyPr/>
        <a:lstStyle/>
        <a:p>
          <a:endParaRPr lang="en-US"/>
        </a:p>
      </dgm:t>
    </dgm:pt>
    <dgm:pt modelId="{1663273F-A5AC-4FC0-8EE7-27F0E739FB40}" type="sibTrans" cxnId="{2CE5416A-9DC6-4987-8F74-8AAC9B2858CC}">
      <dgm:prSet/>
      <dgm:spPr/>
      <dgm:t>
        <a:bodyPr/>
        <a:lstStyle/>
        <a:p>
          <a:endParaRPr lang="en-US"/>
        </a:p>
      </dgm:t>
    </dgm:pt>
    <dgm:pt modelId="{C5B4CD05-8424-4CCB-B4F4-3A66ECA37960}">
      <dgm:prSet phldrT="[Text]"/>
      <dgm:spPr/>
      <dgm:t>
        <a:bodyPr/>
        <a:lstStyle/>
        <a:p>
          <a:r>
            <a:rPr lang="en-US" dirty="0" smtClean="0"/>
            <a:t>∆</a:t>
          </a:r>
          <a:r>
            <a:rPr lang="en-US" dirty="0" err="1" smtClean="0"/>
            <a:t>H</a:t>
          </a:r>
          <a:r>
            <a:rPr lang="en-US" baseline="-25000" dirty="0" err="1" smtClean="0"/>
            <a:t>cond</a:t>
          </a:r>
          <a:endParaRPr lang="en-US" dirty="0"/>
        </a:p>
      </dgm:t>
    </dgm:pt>
    <dgm:pt modelId="{F0575F9D-6D53-49EA-959B-EF71F98DFACB}" type="parTrans" cxnId="{201C03F9-C393-4664-981E-668D56FB0770}">
      <dgm:prSet/>
      <dgm:spPr/>
      <dgm:t>
        <a:bodyPr/>
        <a:lstStyle/>
        <a:p>
          <a:endParaRPr lang="en-US"/>
        </a:p>
      </dgm:t>
    </dgm:pt>
    <dgm:pt modelId="{123CAF7A-582C-4142-A677-9E563DF303D2}" type="sibTrans" cxnId="{201C03F9-C393-4664-981E-668D56FB0770}">
      <dgm:prSet/>
      <dgm:spPr/>
      <dgm:t>
        <a:bodyPr/>
        <a:lstStyle/>
        <a:p>
          <a:endParaRPr lang="en-US"/>
        </a:p>
      </dgm:t>
    </dgm:pt>
    <dgm:pt modelId="{8AE29D40-9822-42BB-8AA6-8D0C0AF9D41C}">
      <dgm:prSet phldrT="[Text]" custT="1"/>
      <dgm:spPr/>
      <dgm:t>
        <a:bodyPr/>
        <a:lstStyle/>
        <a:p>
          <a:r>
            <a:rPr lang="en-US" sz="2400" dirty="0" smtClean="0"/>
            <a:t>Molar heat of condensation</a:t>
          </a:r>
          <a:endParaRPr lang="en-US" sz="2400" dirty="0"/>
        </a:p>
      </dgm:t>
    </dgm:pt>
    <dgm:pt modelId="{8089F60B-D4CE-49EB-AA71-D2A450B1EF77}" type="parTrans" cxnId="{815A1FB8-B527-48C0-96AD-D1860CB35582}">
      <dgm:prSet/>
      <dgm:spPr/>
      <dgm:t>
        <a:bodyPr/>
        <a:lstStyle/>
        <a:p>
          <a:endParaRPr lang="en-US"/>
        </a:p>
      </dgm:t>
    </dgm:pt>
    <dgm:pt modelId="{FB365002-652E-4FB5-846B-39AA24D52F1A}" type="sibTrans" cxnId="{815A1FB8-B527-48C0-96AD-D1860CB35582}">
      <dgm:prSet/>
      <dgm:spPr/>
      <dgm:t>
        <a:bodyPr/>
        <a:lstStyle/>
        <a:p>
          <a:endParaRPr lang="en-US"/>
        </a:p>
      </dgm:t>
    </dgm:pt>
    <dgm:pt modelId="{0757BABD-DF75-4D08-9D9A-884D081B52E8}">
      <dgm:prSet phldrT="[Text]" custT="1"/>
      <dgm:spPr/>
      <dgm:t>
        <a:bodyPr/>
        <a:lstStyle/>
        <a:p>
          <a:r>
            <a:rPr lang="en-US" sz="2400" dirty="0" smtClean="0"/>
            <a:t>The heat </a:t>
          </a:r>
          <a:r>
            <a:rPr lang="en-US" sz="2400" i="1" u="sng" dirty="0" smtClean="0"/>
            <a:t>released</a:t>
          </a:r>
          <a:r>
            <a:rPr lang="en-US" sz="2400" dirty="0" smtClean="0"/>
            <a:t> when one mol of a vapor changes to a liquid @ constant temperature</a:t>
          </a:r>
          <a:endParaRPr lang="en-US" sz="2400" dirty="0"/>
        </a:p>
      </dgm:t>
    </dgm:pt>
    <dgm:pt modelId="{370E3ACE-5094-4AF7-AA13-E3BF9618B911}" type="parTrans" cxnId="{193156C9-BCC0-48B2-B69A-7C75A1D46CD6}">
      <dgm:prSet/>
      <dgm:spPr/>
      <dgm:t>
        <a:bodyPr/>
        <a:lstStyle/>
        <a:p>
          <a:endParaRPr lang="en-US"/>
        </a:p>
      </dgm:t>
    </dgm:pt>
    <dgm:pt modelId="{D012C90F-DE4E-4670-B321-3BA075D2E33D}" type="sibTrans" cxnId="{193156C9-BCC0-48B2-B69A-7C75A1D46CD6}">
      <dgm:prSet/>
      <dgm:spPr/>
      <dgm:t>
        <a:bodyPr/>
        <a:lstStyle/>
        <a:p>
          <a:endParaRPr lang="en-US"/>
        </a:p>
      </dgm:t>
    </dgm:pt>
    <dgm:pt modelId="{D878B59B-34A8-4A1F-99EF-22FDAE9C6CB4}">
      <dgm:prSet phldrT="[Text]" custT="1"/>
      <dgm:spPr/>
      <dgm:t>
        <a:bodyPr/>
        <a:lstStyle/>
        <a:p>
          <a:r>
            <a:rPr lang="en-US" sz="2400" dirty="0" smtClean="0"/>
            <a:t>ex:   1 mol water @ 100°C yields 1 mol vapor @ 100°C  absorbs 40.9 kJ of heat</a:t>
          </a:r>
          <a:endParaRPr lang="en-US" sz="2400" dirty="0"/>
        </a:p>
      </dgm:t>
    </dgm:pt>
    <dgm:pt modelId="{7E998186-2356-4997-B98E-0CE0DEB1ECD2}" type="parTrans" cxnId="{44CBCB4A-B650-41D5-9AF3-44FCC9DEFC62}">
      <dgm:prSet/>
      <dgm:spPr/>
      <dgm:t>
        <a:bodyPr/>
        <a:lstStyle/>
        <a:p>
          <a:endParaRPr lang="en-US"/>
        </a:p>
      </dgm:t>
    </dgm:pt>
    <dgm:pt modelId="{C22BC1CB-F474-4517-80AB-38F1CD2E73D3}" type="sibTrans" cxnId="{44CBCB4A-B650-41D5-9AF3-44FCC9DEFC62}">
      <dgm:prSet/>
      <dgm:spPr/>
      <dgm:t>
        <a:bodyPr/>
        <a:lstStyle/>
        <a:p>
          <a:endParaRPr lang="en-US"/>
        </a:p>
      </dgm:t>
    </dgm:pt>
    <dgm:pt modelId="{A2C871DD-703D-4526-AE6E-5355FD3EBCD1}">
      <dgm:prSet custT="1"/>
      <dgm:spPr/>
      <dgm:t>
        <a:bodyPr/>
        <a:lstStyle/>
        <a:p>
          <a:r>
            <a:rPr lang="en-US" sz="2400" dirty="0" smtClean="0"/>
            <a:t>∆</a:t>
          </a:r>
          <a:r>
            <a:rPr lang="en-US" sz="2400" dirty="0" err="1" smtClean="0"/>
            <a:t>H</a:t>
          </a:r>
          <a:r>
            <a:rPr lang="en-US" sz="2400" baseline="-25000" dirty="0" err="1" smtClean="0"/>
            <a:t>vap</a:t>
          </a:r>
          <a:r>
            <a:rPr lang="en-US" sz="2400" dirty="0" smtClean="0"/>
            <a:t>  =  40.9   kJ</a:t>
          </a:r>
        </a:p>
      </dgm:t>
    </dgm:pt>
    <dgm:pt modelId="{8783AB4D-8C7F-46B3-8602-D6AC61F1CC75}" type="sibTrans" cxnId="{D6879E2E-FBB2-479C-949D-CABC7214ABB4}">
      <dgm:prSet/>
      <dgm:spPr/>
      <dgm:t>
        <a:bodyPr/>
        <a:lstStyle/>
        <a:p>
          <a:endParaRPr lang="en-US"/>
        </a:p>
      </dgm:t>
    </dgm:pt>
    <dgm:pt modelId="{16EDE686-1970-4139-9CBE-5CABD301DB15}" type="parTrans" cxnId="{D6879E2E-FBB2-479C-949D-CABC7214ABB4}">
      <dgm:prSet/>
      <dgm:spPr/>
      <dgm:t>
        <a:bodyPr/>
        <a:lstStyle/>
        <a:p>
          <a:endParaRPr lang="en-US"/>
        </a:p>
      </dgm:t>
    </dgm:pt>
    <dgm:pt modelId="{7368CBE8-B8A1-453F-8D8D-7840B621C096}">
      <dgm:prSet phldrT="[Text]" custT="1"/>
      <dgm:spPr/>
      <dgm:t>
        <a:bodyPr/>
        <a:lstStyle/>
        <a:p>
          <a:r>
            <a:rPr lang="en-US" sz="2400" dirty="0" smtClean="0"/>
            <a:t>Ex:  1 mol vapor @ 100°C yields 1 mol water @ 100°C   releases 40.9 kJ of heat</a:t>
          </a:r>
          <a:endParaRPr lang="en-US" sz="2400" dirty="0"/>
        </a:p>
      </dgm:t>
    </dgm:pt>
    <dgm:pt modelId="{BF397C20-84EA-4792-B589-18C4558D7280}" type="parTrans" cxnId="{68424ECC-3950-45A0-96EF-975986CE328C}">
      <dgm:prSet/>
      <dgm:spPr/>
      <dgm:t>
        <a:bodyPr/>
        <a:lstStyle/>
        <a:p>
          <a:endParaRPr lang="en-US"/>
        </a:p>
      </dgm:t>
    </dgm:pt>
    <dgm:pt modelId="{04FBCE72-B8F8-485F-ADED-7E73DEF2A470}" type="sibTrans" cxnId="{68424ECC-3950-45A0-96EF-975986CE328C}">
      <dgm:prSet/>
      <dgm:spPr/>
      <dgm:t>
        <a:bodyPr/>
        <a:lstStyle/>
        <a:p>
          <a:endParaRPr lang="en-US"/>
        </a:p>
      </dgm:t>
    </dgm:pt>
    <dgm:pt modelId="{899A44B3-CA1E-4BB7-98ED-7FA9B7E96CE3}">
      <dgm:prSet custT="1"/>
      <dgm:spPr/>
      <dgm:t>
        <a:bodyPr/>
        <a:lstStyle/>
        <a:p>
          <a:r>
            <a:rPr lang="en-US" sz="2400" dirty="0" smtClean="0"/>
            <a:t>∆</a:t>
          </a:r>
          <a:r>
            <a:rPr lang="en-US" sz="2400" dirty="0" err="1" smtClean="0"/>
            <a:t>H</a:t>
          </a:r>
          <a:r>
            <a:rPr lang="en-US" sz="2400" baseline="-25000" dirty="0" err="1" smtClean="0"/>
            <a:t>cond</a:t>
          </a:r>
          <a:r>
            <a:rPr lang="en-US" sz="2400" dirty="0" smtClean="0"/>
            <a:t>  =  -40.9    kJ</a:t>
          </a:r>
        </a:p>
      </dgm:t>
    </dgm:pt>
    <dgm:pt modelId="{5B95B959-F5DD-437F-9189-21D46F2AC43D}" type="parTrans" cxnId="{84823D53-8FC1-4C2B-A6BE-04444110BEBF}">
      <dgm:prSet/>
      <dgm:spPr/>
      <dgm:t>
        <a:bodyPr/>
        <a:lstStyle/>
        <a:p>
          <a:endParaRPr lang="en-US"/>
        </a:p>
      </dgm:t>
    </dgm:pt>
    <dgm:pt modelId="{B8C4EF40-A208-498E-B267-A004CC3851A5}" type="sibTrans" cxnId="{84823D53-8FC1-4C2B-A6BE-04444110BEBF}">
      <dgm:prSet/>
      <dgm:spPr/>
      <dgm:t>
        <a:bodyPr/>
        <a:lstStyle/>
        <a:p>
          <a:endParaRPr lang="en-US"/>
        </a:p>
      </dgm:t>
    </dgm:pt>
    <dgm:pt modelId="{47EEE439-6B6D-44CD-A96C-833FB95E1901}">
      <dgm:prSet phldrT="[Text]" custT="1"/>
      <dgm:spPr/>
      <dgm:t>
        <a:bodyPr/>
        <a:lstStyle/>
        <a:p>
          <a:endParaRPr lang="en-US" sz="800" dirty="0"/>
        </a:p>
      </dgm:t>
    </dgm:pt>
    <dgm:pt modelId="{E203351B-BF35-451D-8583-56B406AB1E80}" type="parTrans" cxnId="{A4797DC2-1D01-4D29-8281-0D3191B9318E}">
      <dgm:prSet/>
      <dgm:spPr/>
    </dgm:pt>
    <dgm:pt modelId="{CE01E0E8-509B-4D93-80E6-761256E4179F}" type="sibTrans" cxnId="{A4797DC2-1D01-4D29-8281-0D3191B9318E}">
      <dgm:prSet/>
      <dgm:spPr/>
    </dgm:pt>
    <dgm:pt modelId="{D50ABFB8-08C3-4FA4-8527-E112CA4077D5}">
      <dgm:prSet phldrT="[Text]" custT="1"/>
      <dgm:spPr/>
      <dgm:t>
        <a:bodyPr/>
        <a:lstStyle/>
        <a:p>
          <a:endParaRPr lang="en-US" sz="800" dirty="0"/>
        </a:p>
      </dgm:t>
    </dgm:pt>
    <dgm:pt modelId="{3F486C83-E63C-4A5F-8170-077554E55400}" type="parTrans" cxnId="{E6B67765-4237-404B-8D74-0779A11DB81B}">
      <dgm:prSet/>
      <dgm:spPr/>
    </dgm:pt>
    <dgm:pt modelId="{85D67FED-5756-4CEF-BFFE-41291AFB0A1F}" type="sibTrans" cxnId="{E6B67765-4237-404B-8D74-0779A11DB81B}">
      <dgm:prSet/>
      <dgm:spPr/>
    </dgm:pt>
    <dgm:pt modelId="{10D6CF7B-8234-4C4B-B590-584D083609D3}">
      <dgm:prSet phldrT="[Text]" custT="1"/>
      <dgm:spPr/>
      <dgm:t>
        <a:bodyPr/>
        <a:lstStyle/>
        <a:p>
          <a:endParaRPr lang="en-US" sz="800" dirty="0"/>
        </a:p>
      </dgm:t>
    </dgm:pt>
    <dgm:pt modelId="{B22CF944-AB51-465C-9AA0-87AC8B794F2D}" type="parTrans" cxnId="{7F2E49F8-E870-448D-A8D5-264D721FF86A}">
      <dgm:prSet/>
      <dgm:spPr/>
    </dgm:pt>
    <dgm:pt modelId="{2A15B686-B021-4F12-9A65-9D2D533EDB47}" type="sibTrans" cxnId="{7F2E49F8-E870-448D-A8D5-264D721FF86A}">
      <dgm:prSet/>
      <dgm:spPr/>
    </dgm:pt>
    <dgm:pt modelId="{28121D5D-240D-4E40-AAE9-0026344B3E8F}">
      <dgm:prSet phldrT="[Text]" custT="1"/>
      <dgm:spPr/>
      <dgm:t>
        <a:bodyPr/>
        <a:lstStyle/>
        <a:p>
          <a:endParaRPr lang="en-US" sz="800" dirty="0"/>
        </a:p>
      </dgm:t>
    </dgm:pt>
    <dgm:pt modelId="{94E6ACBC-FE0E-4FF1-9FF2-C78300295330}" type="parTrans" cxnId="{212D6A3C-A4F9-4B26-82CF-0E94377EE89C}">
      <dgm:prSet/>
      <dgm:spPr/>
    </dgm:pt>
    <dgm:pt modelId="{6E0E73CB-A046-4D94-9623-0F440A487E34}" type="sibTrans" cxnId="{212D6A3C-A4F9-4B26-82CF-0E94377EE89C}">
      <dgm:prSet/>
      <dgm:spPr/>
    </dgm:pt>
    <dgm:pt modelId="{03669744-1756-472A-B009-15BE74B82B75}">
      <dgm:prSet phldrT="[Text]" custT="1"/>
      <dgm:spPr/>
      <dgm:t>
        <a:bodyPr/>
        <a:lstStyle/>
        <a:p>
          <a:endParaRPr lang="en-US" sz="800" dirty="0"/>
        </a:p>
      </dgm:t>
    </dgm:pt>
    <dgm:pt modelId="{A3CF7651-4362-468F-9CEC-BDF1DF6D4D0E}" type="parTrans" cxnId="{7606E6B7-61EC-4630-8668-D9B57F04852B}">
      <dgm:prSet/>
      <dgm:spPr/>
    </dgm:pt>
    <dgm:pt modelId="{7CC464C7-D379-426C-8D7F-1554DC135702}" type="sibTrans" cxnId="{7606E6B7-61EC-4630-8668-D9B57F04852B}">
      <dgm:prSet/>
      <dgm:spPr/>
    </dgm:pt>
    <dgm:pt modelId="{42441E6C-E2E5-4C44-89A3-EFDECF9307A7}">
      <dgm:prSet phldrT="[Text]" custT="1"/>
      <dgm:spPr/>
      <dgm:t>
        <a:bodyPr/>
        <a:lstStyle/>
        <a:p>
          <a:endParaRPr lang="en-US" sz="800" dirty="0"/>
        </a:p>
      </dgm:t>
    </dgm:pt>
    <dgm:pt modelId="{9130565C-B73C-4B5B-9288-23FA5E1B8E99}" type="parTrans" cxnId="{067A2BAC-4F5F-4A05-A4CA-2941549CAF74}">
      <dgm:prSet/>
      <dgm:spPr/>
    </dgm:pt>
    <dgm:pt modelId="{680B8854-09B6-40C3-AEBD-F8C348FF33F7}" type="sibTrans" cxnId="{067A2BAC-4F5F-4A05-A4CA-2941549CAF74}">
      <dgm:prSet/>
      <dgm:spPr/>
    </dgm:pt>
    <dgm:pt modelId="{DB96E249-D7D9-4C26-92F3-E6C619D6FEB4}" type="pres">
      <dgm:prSet presAssocID="{72E4D350-7AF2-43BC-A524-BBFA30CF0B31}" presName="linearFlow" presStyleCnt="0">
        <dgm:presLayoutVars>
          <dgm:dir/>
          <dgm:animLvl val="lvl"/>
          <dgm:resizeHandles val="exact"/>
        </dgm:presLayoutVars>
      </dgm:prSet>
      <dgm:spPr/>
      <dgm:t>
        <a:bodyPr/>
        <a:lstStyle/>
        <a:p>
          <a:endParaRPr lang="en-US"/>
        </a:p>
      </dgm:t>
    </dgm:pt>
    <dgm:pt modelId="{438C4C21-E72A-4BC6-8AB6-B868DA23F38D}" type="pres">
      <dgm:prSet presAssocID="{C514A84A-E9C1-4930-8D67-E4EC60159F3B}" presName="composite" presStyleCnt="0"/>
      <dgm:spPr/>
    </dgm:pt>
    <dgm:pt modelId="{8351B555-23B9-45C1-A607-8384BFCB98E6}" type="pres">
      <dgm:prSet presAssocID="{C514A84A-E9C1-4930-8D67-E4EC60159F3B}" presName="parentText" presStyleLbl="alignNode1" presStyleIdx="0" presStyleCnt="2">
        <dgm:presLayoutVars>
          <dgm:chMax val="1"/>
          <dgm:bulletEnabled val="1"/>
        </dgm:presLayoutVars>
      </dgm:prSet>
      <dgm:spPr/>
      <dgm:t>
        <a:bodyPr/>
        <a:lstStyle/>
        <a:p>
          <a:endParaRPr lang="en-US"/>
        </a:p>
      </dgm:t>
    </dgm:pt>
    <dgm:pt modelId="{925C78E3-C3F6-481C-B6B5-D043165BBCC0}" type="pres">
      <dgm:prSet presAssocID="{C514A84A-E9C1-4930-8D67-E4EC60159F3B}" presName="descendantText" presStyleLbl="alignAcc1" presStyleIdx="0" presStyleCnt="2" custScaleY="154782">
        <dgm:presLayoutVars>
          <dgm:bulletEnabled val="1"/>
        </dgm:presLayoutVars>
      </dgm:prSet>
      <dgm:spPr/>
      <dgm:t>
        <a:bodyPr/>
        <a:lstStyle/>
        <a:p>
          <a:endParaRPr lang="en-US"/>
        </a:p>
      </dgm:t>
    </dgm:pt>
    <dgm:pt modelId="{0D4E24DA-B5CC-4F70-B714-F24D152C6AC0}" type="pres">
      <dgm:prSet presAssocID="{767A7F59-FF34-48DD-8041-64B41C64C155}" presName="sp" presStyleCnt="0"/>
      <dgm:spPr/>
    </dgm:pt>
    <dgm:pt modelId="{2E521988-586F-49AF-A1D3-0C57BE88E4CF}" type="pres">
      <dgm:prSet presAssocID="{C5B4CD05-8424-4CCB-B4F4-3A66ECA37960}" presName="composite" presStyleCnt="0"/>
      <dgm:spPr/>
    </dgm:pt>
    <dgm:pt modelId="{D24ACC2D-5A34-45DE-9332-4AA849B78D28}" type="pres">
      <dgm:prSet presAssocID="{C5B4CD05-8424-4CCB-B4F4-3A66ECA37960}" presName="parentText" presStyleLbl="alignNode1" presStyleIdx="1" presStyleCnt="2">
        <dgm:presLayoutVars>
          <dgm:chMax val="1"/>
          <dgm:bulletEnabled val="1"/>
        </dgm:presLayoutVars>
      </dgm:prSet>
      <dgm:spPr/>
      <dgm:t>
        <a:bodyPr/>
        <a:lstStyle/>
        <a:p>
          <a:endParaRPr lang="en-US"/>
        </a:p>
      </dgm:t>
    </dgm:pt>
    <dgm:pt modelId="{B671A69D-8A25-4881-B405-AD5988970E90}" type="pres">
      <dgm:prSet presAssocID="{C5B4CD05-8424-4CCB-B4F4-3A66ECA37960}" presName="descendantText" presStyleLbl="alignAcc1" presStyleIdx="1" presStyleCnt="2" custScaleY="173919">
        <dgm:presLayoutVars>
          <dgm:bulletEnabled val="1"/>
        </dgm:presLayoutVars>
      </dgm:prSet>
      <dgm:spPr/>
      <dgm:t>
        <a:bodyPr/>
        <a:lstStyle/>
        <a:p>
          <a:endParaRPr lang="en-US"/>
        </a:p>
      </dgm:t>
    </dgm:pt>
  </dgm:ptLst>
  <dgm:cxnLst>
    <dgm:cxn modelId="{A1B3AA58-BE9B-41F4-9903-D330E70BC6B7}" type="presOf" srcId="{8AE29D40-9822-42BB-8AA6-8D0C0AF9D41C}" destId="{B671A69D-8A25-4881-B405-AD5988970E90}" srcOrd="0" destOrd="0" presId="urn:microsoft.com/office/officeart/2005/8/layout/chevron2"/>
    <dgm:cxn modelId="{89352724-D542-45CA-ABF5-B91D2AB32817}" type="presOf" srcId="{A2C871DD-703D-4526-AE6E-5355FD3EBCD1}" destId="{925C78E3-C3F6-481C-B6B5-D043165BBCC0}" srcOrd="0" destOrd="6" presId="urn:microsoft.com/office/officeart/2005/8/layout/chevron2"/>
    <dgm:cxn modelId="{E6B67765-4237-404B-8D74-0779A11DB81B}" srcId="{C514A84A-E9C1-4930-8D67-E4EC60159F3B}" destId="{D50ABFB8-08C3-4FA4-8527-E112CA4077D5}" srcOrd="3" destOrd="0" parTransId="{3F486C83-E63C-4A5F-8170-077554E55400}" sibTransId="{85D67FED-5756-4CEF-BFFE-41291AFB0A1F}"/>
    <dgm:cxn modelId="{193156C9-BCC0-48B2-B69A-7C75A1D46CD6}" srcId="{C5B4CD05-8424-4CCB-B4F4-3A66ECA37960}" destId="{0757BABD-DF75-4D08-9D9A-884D081B52E8}" srcOrd="2" destOrd="0" parTransId="{370E3ACE-5094-4AF7-AA13-E3BF9618B911}" sibTransId="{D012C90F-DE4E-4670-B321-3BA075D2E33D}"/>
    <dgm:cxn modelId="{2CE5416A-9DC6-4987-8F74-8AAC9B2858CC}" srcId="{C514A84A-E9C1-4930-8D67-E4EC60159F3B}" destId="{3ED71C82-A290-47C5-A732-2708BE1F7F79}" srcOrd="2" destOrd="0" parTransId="{A0B059AD-305A-4F08-B01F-C080753DE222}" sibTransId="{1663273F-A5AC-4FC0-8EE7-27F0E739FB40}"/>
    <dgm:cxn modelId="{07F102FC-8DBE-4535-BD08-8FAD0B72228D}" type="presOf" srcId="{7368CBE8-B8A1-453F-8D8D-7840B621C096}" destId="{B671A69D-8A25-4881-B405-AD5988970E90}" srcOrd="0" destOrd="4" presId="urn:microsoft.com/office/officeart/2005/8/layout/chevron2"/>
    <dgm:cxn modelId="{A30CC9D9-2C19-4F4C-8E68-B649F4081990}" type="presOf" srcId="{0757BABD-DF75-4D08-9D9A-884D081B52E8}" destId="{B671A69D-8A25-4881-B405-AD5988970E90}" srcOrd="0" destOrd="2" presId="urn:microsoft.com/office/officeart/2005/8/layout/chevron2"/>
    <dgm:cxn modelId="{4548C475-96A3-438D-A8C6-6F9AEFAF6F95}" type="presOf" srcId="{D50ABFB8-08C3-4FA4-8527-E112CA4077D5}" destId="{925C78E3-C3F6-481C-B6B5-D043165BBCC0}" srcOrd="0" destOrd="3" presId="urn:microsoft.com/office/officeart/2005/8/layout/chevron2"/>
    <dgm:cxn modelId="{7606E6B7-61EC-4630-8668-D9B57F04852B}" srcId="{C5B4CD05-8424-4CCB-B4F4-3A66ECA37960}" destId="{03669744-1756-472A-B009-15BE74B82B75}" srcOrd="3" destOrd="0" parTransId="{A3CF7651-4362-468F-9CEC-BDF1DF6D4D0E}" sibTransId="{7CC464C7-D379-426C-8D7F-1554DC135702}"/>
    <dgm:cxn modelId="{6E888B99-9B34-4170-A251-2F4FA25FA8F4}" type="presOf" srcId="{03669744-1756-472A-B009-15BE74B82B75}" destId="{B671A69D-8A25-4881-B405-AD5988970E90}" srcOrd="0" destOrd="3" presId="urn:microsoft.com/office/officeart/2005/8/layout/chevron2"/>
    <dgm:cxn modelId="{54D90955-6B21-4E24-A54D-0023076B61E2}" type="presOf" srcId="{3ED71C82-A290-47C5-A732-2708BE1F7F79}" destId="{925C78E3-C3F6-481C-B6B5-D043165BBCC0}" srcOrd="0" destOrd="2" presId="urn:microsoft.com/office/officeart/2005/8/layout/chevron2"/>
    <dgm:cxn modelId="{A4797DC2-1D01-4D29-8281-0D3191B9318E}" srcId="{C514A84A-E9C1-4930-8D67-E4EC60159F3B}" destId="{47EEE439-6B6D-44CD-A96C-833FB95E1901}" srcOrd="1" destOrd="0" parTransId="{E203351B-BF35-451D-8583-56B406AB1E80}" sibTransId="{CE01E0E8-509B-4D93-80E6-761256E4179F}"/>
    <dgm:cxn modelId="{5D9A4263-87FD-4DDC-BD6E-111D2E718614}" srcId="{72E4D350-7AF2-43BC-A524-BBFA30CF0B31}" destId="{C514A84A-E9C1-4930-8D67-E4EC60159F3B}" srcOrd="0" destOrd="0" parTransId="{73462FCC-5A03-48E7-8AB4-55DA93ABEDEC}" sibTransId="{767A7F59-FF34-48DD-8041-64B41C64C155}"/>
    <dgm:cxn modelId="{C7DC732E-E690-43DA-877B-AF9C96918C72}" type="presOf" srcId="{C514A84A-E9C1-4930-8D67-E4EC60159F3B}" destId="{8351B555-23B9-45C1-A607-8384BFCB98E6}" srcOrd="0" destOrd="0" presId="urn:microsoft.com/office/officeart/2005/8/layout/chevron2"/>
    <dgm:cxn modelId="{655F03BC-65D5-4EC1-BF58-9EA1631826B2}" type="presOf" srcId="{653E0B0C-DA8B-426D-ABBC-D1BE44E31A44}" destId="{925C78E3-C3F6-481C-B6B5-D043165BBCC0}" srcOrd="0" destOrd="0" presId="urn:microsoft.com/office/officeart/2005/8/layout/chevron2"/>
    <dgm:cxn modelId="{D6879E2E-FBB2-479C-949D-CABC7214ABB4}" srcId="{C514A84A-E9C1-4930-8D67-E4EC60159F3B}" destId="{A2C871DD-703D-4526-AE6E-5355FD3EBCD1}" srcOrd="6" destOrd="0" parTransId="{16EDE686-1970-4139-9CBE-5CABD301DB15}" sibTransId="{8783AB4D-8C7F-46B3-8602-D6AC61F1CC75}"/>
    <dgm:cxn modelId="{84823D53-8FC1-4C2B-A6BE-04444110BEBF}" srcId="{C5B4CD05-8424-4CCB-B4F4-3A66ECA37960}" destId="{899A44B3-CA1E-4BB7-98ED-7FA9B7E96CE3}" srcOrd="6" destOrd="0" parTransId="{5B95B959-F5DD-437F-9189-21D46F2AC43D}" sibTransId="{B8C4EF40-A208-498E-B267-A004CC3851A5}"/>
    <dgm:cxn modelId="{68424ECC-3950-45A0-96EF-975986CE328C}" srcId="{C5B4CD05-8424-4CCB-B4F4-3A66ECA37960}" destId="{7368CBE8-B8A1-453F-8D8D-7840B621C096}" srcOrd="4" destOrd="0" parTransId="{BF397C20-84EA-4792-B589-18C4558D7280}" sibTransId="{04FBCE72-B8F8-485F-ADED-7E73DEF2A470}"/>
    <dgm:cxn modelId="{201C03F9-C393-4664-981E-668D56FB0770}" srcId="{72E4D350-7AF2-43BC-A524-BBFA30CF0B31}" destId="{C5B4CD05-8424-4CCB-B4F4-3A66ECA37960}" srcOrd="1" destOrd="0" parTransId="{F0575F9D-6D53-49EA-959B-EF71F98DFACB}" sibTransId="{123CAF7A-582C-4142-A677-9E563DF303D2}"/>
    <dgm:cxn modelId="{067A2BAC-4F5F-4A05-A4CA-2941549CAF74}" srcId="{C5B4CD05-8424-4CCB-B4F4-3A66ECA37960}" destId="{42441E6C-E2E5-4C44-89A3-EFDECF9307A7}" srcOrd="5" destOrd="0" parTransId="{9130565C-B73C-4B5B-9288-23FA5E1B8E99}" sibTransId="{680B8854-09B6-40C3-AEBD-F8C348FF33F7}"/>
    <dgm:cxn modelId="{0920CDCE-5E33-4F72-91E2-F761397E4752}" type="presOf" srcId="{899A44B3-CA1E-4BB7-98ED-7FA9B7E96CE3}" destId="{B671A69D-8A25-4881-B405-AD5988970E90}" srcOrd="0" destOrd="6" presId="urn:microsoft.com/office/officeart/2005/8/layout/chevron2"/>
    <dgm:cxn modelId="{7F2E49F8-E870-448D-A8D5-264D721FF86A}" srcId="{C514A84A-E9C1-4930-8D67-E4EC60159F3B}" destId="{10D6CF7B-8234-4C4B-B590-584D083609D3}" srcOrd="5" destOrd="0" parTransId="{B22CF944-AB51-465C-9AA0-87AC8B794F2D}" sibTransId="{2A15B686-B021-4F12-9A65-9D2D533EDB47}"/>
    <dgm:cxn modelId="{534BC48F-FDC8-4531-8A17-0F4387C8D378}" type="presOf" srcId="{28121D5D-240D-4E40-AAE9-0026344B3E8F}" destId="{B671A69D-8A25-4881-B405-AD5988970E90}" srcOrd="0" destOrd="1" presId="urn:microsoft.com/office/officeart/2005/8/layout/chevron2"/>
    <dgm:cxn modelId="{A3D7E172-914E-4D30-85F0-943B5B945792}" type="presOf" srcId="{72E4D350-7AF2-43BC-A524-BBFA30CF0B31}" destId="{DB96E249-D7D9-4C26-92F3-E6C619D6FEB4}" srcOrd="0" destOrd="0" presId="urn:microsoft.com/office/officeart/2005/8/layout/chevron2"/>
    <dgm:cxn modelId="{740B31E7-4ECB-4259-98DC-A4516E34823D}" srcId="{C514A84A-E9C1-4930-8D67-E4EC60159F3B}" destId="{653E0B0C-DA8B-426D-ABBC-D1BE44E31A44}" srcOrd="0" destOrd="0" parTransId="{D4EB2BC5-CD7A-4C81-A859-D08872F9B689}" sibTransId="{BD2A7E41-9088-4638-8320-5AD8DA3FA0F3}"/>
    <dgm:cxn modelId="{6F8701A3-8A5F-461B-A01B-B049F0A61A13}" type="presOf" srcId="{D878B59B-34A8-4A1F-99EF-22FDAE9C6CB4}" destId="{925C78E3-C3F6-481C-B6B5-D043165BBCC0}" srcOrd="0" destOrd="4" presId="urn:microsoft.com/office/officeart/2005/8/layout/chevron2"/>
    <dgm:cxn modelId="{30EA5C4F-A9ED-4E32-93D7-976E66761E7F}" type="presOf" srcId="{42441E6C-E2E5-4C44-89A3-EFDECF9307A7}" destId="{B671A69D-8A25-4881-B405-AD5988970E90}" srcOrd="0" destOrd="5" presId="urn:microsoft.com/office/officeart/2005/8/layout/chevron2"/>
    <dgm:cxn modelId="{815A1FB8-B527-48C0-96AD-D1860CB35582}" srcId="{C5B4CD05-8424-4CCB-B4F4-3A66ECA37960}" destId="{8AE29D40-9822-42BB-8AA6-8D0C0AF9D41C}" srcOrd="0" destOrd="0" parTransId="{8089F60B-D4CE-49EB-AA71-D2A450B1EF77}" sibTransId="{FB365002-652E-4FB5-846B-39AA24D52F1A}"/>
    <dgm:cxn modelId="{845E7074-7A02-43F8-BECC-A4F04CF9E5EE}" type="presOf" srcId="{10D6CF7B-8234-4C4B-B590-584D083609D3}" destId="{925C78E3-C3F6-481C-B6B5-D043165BBCC0}" srcOrd="0" destOrd="5" presId="urn:microsoft.com/office/officeart/2005/8/layout/chevron2"/>
    <dgm:cxn modelId="{56BEFAA4-3056-4A3D-B224-02B63D792EC6}" type="presOf" srcId="{47EEE439-6B6D-44CD-A96C-833FB95E1901}" destId="{925C78E3-C3F6-481C-B6B5-D043165BBCC0}" srcOrd="0" destOrd="1" presId="urn:microsoft.com/office/officeart/2005/8/layout/chevron2"/>
    <dgm:cxn modelId="{212D6A3C-A4F9-4B26-82CF-0E94377EE89C}" srcId="{C5B4CD05-8424-4CCB-B4F4-3A66ECA37960}" destId="{28121D5D-240D-4E40-AAE9-0026344B3E8F}" srcOrd="1" destOrd="0" parTransId="{94E6ACBC-FE0E-4FF1-9FF2-C78300295330}" sibTransId="{6E0E73CB-A046-4D94-9623-0F440A487E34}"/>
    <dgm:cxn modelId="{D59247DE-AF88-4CFA-8BC4-2F654DE908A3}" type="presOf" srcId="{C5B4CD05-8424-4CCB-B4F4-3A66ECA37960}" destId="{D24ACC2D-5A34-45DE-9332-4AA849B78D28}" srcOrd="0" destOrd="0" presId="urn:microsoft.com/office/officeart/2005/8/layout/chevron2"/>
    <dgm:cxn modelId="{44CBCB4A-B650-41D5-9AF3-44FCC9DEFC62}" srcId="{C514A84A-E9C1-4930-8D67-E4EC60159F3B}" destId="{D878B59B-34A8-4A1F-99EF-22FDAE9C6CB4}" srcOrd="4" destOrd="0" parTransId="{7E998186-2356-4997-B98E-0CE0DEB1ECD2}" sibTransId="{C22BC1CB-F474-4517-80AB-38F1CD2E73D3}"/>
    <dgm:cxn modelId="{5970780F-3BC7-4C70-A834-A261191C97E2}" type="presParOf" srcId="{DB96E249-D7D9-4C26-92F3-E6C619D6FEB4}" destId="{438C4C21-E72A-4BC6-8AB6-B868DA23F38D}" srcOrd="0" destOrd="0" presId="urn:microsoft.com/office/officeart/2005/8/layout/chevron2"/>
    <dgm:cxn modelId="{5F3D74AD-4431-4591-B00F-6F2AD1EA1981}" type="presParOf" srcId="{438C4C21-E72A-4BC6-8AB6-B868DA23F38D}" destId="{8351B555-23B9-45C1-A607-8384BFCB98E6}" srcOrd="0" destOrd="0" presId="urn:microsoft.com/office/officeart/2005/8/layout/chevron2"/>
    <dgm:cxn modelId="{5894D20E-E62F-48A8-8BB2-A3EA66B8F9F6}" type="presParOf" srcId="{438C4C21-E72A-4BC6-8AB6-B868DA23F38D}" destId="{925C78E3-C3F6-481C-B6B5-D043165BBCC0}" srcOrd="1" destOrd="0" presId="urn:microsoft.com/office/officeart/2005/8/layout/chevron2"/>
    <dgm:cxn modelId="{20DE5D2C-B685-48AF-AE22-5E5ABC6DC4B4}" type="presParOf" srcId="{DB96E249-D7D9-4C26-92F3-E6C619D6FEB4}" destId="{0D4E24DA-B5CC-4F70-B714-F24D152C6AC0}" srcOrd="1" destOrd="0" presId="urn:microsoft.com/office/officeart/2005/8/layout/chevron2"/>
    <dgm:cxn modelId="{44EB9866-0B0E-4AE3-851F-A0A1E13ABB1D}" type="presParOf" srcId="{DB96E249-D7D9-4C26-92F3-E6C619D6FEB4}" destId="{2E521988-586F-49AF-A1D3-0C57BE88E4CF}" srcOrd="2" destOrd="0" presId="urn:microsoft.com/office/officeart/2005/8/layout/chevron2"/>
    <dgm:cxn modelId="{AC3B0494-FC0A-46EB-956C-F32CD8D854B0}" type="presParOf" srcId="{2E521988-586F-49AF-A1D3-0C57BE88E4CF}" destId="{D24ACC2D-5A34-45DE-9332-4AA849B78D28}" srcOrd="0" destOrd="0" presId="urn:microsoft.com/office/officeart/2005/8/layout/chevron2"/>
    <dgm:cxn modelId="{764B0485-E3E8-41B4-852D-B7DF243E1A56}" type="presParOf" srcId="{2E521988-586F-49AF-A1D3-0C57BE88E4CF}" destId="{B671A69D-8A25-4881-B405-AD5988970E90}"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E4D350-7AF2-43BC-A524-BBFA30CF0B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0875096-E485-4838-9859-4001DD317A1C}">
      <dgm:prSet phldrT="[Text]"/>
      <dgm:spPr/>
      <dgm:t>
        <a:bodyPr/>
        <a:lstStyle/>
        <a:p>
          <a:r>
            <a:rPr lang="en-US" dirty="0" smtClean="0"/>
            <a:t>∆</a:t>
          </a:r>
          <a:r>
            <a:rPr lang="en-US" dirty="0" err="1" smtClean="0"/>
            <a:t>H</a:t>
          </a:r>
          <a:r>
            <a:rPr lang="en-US" baseline="-25000" dirty="0" err="1" smtClean="0"/>
            <a:t>solid</a:t>
          </a:r>
          <a:r>
            <a:rPr lang="en-US" dirty="0" smtClean="0"/>
            <a:t>  </a:t>
          </a:r>
          <a:endParaRPr lang="en-US" dirty="0"/>
        </a:p>
      </dgm:t>
    </dgm:pt>
    <dgm:pt modelId="{A695D9C0-1B6E-4FF9-8BDE-03B03677EEA1}" type="parTrans" cxnId="{2962A732-E36D-49F1-9EAC-D77B1246A1BE}">
      <dgm:prSet/>
      <dgm:spPr/>
      <dgm:t>
        <a:bodyPr/>
        <a:lstStyle/>
        <a:p>
          <a:endParaRPr lang="en-US"/>
        </a:p>
      </dgm:t>
    </dgm:pt>
    <dgm:pt modelId="{75C49520-992F-45D7-BDC9-EA52564FC75E}" type="sibTrans" cxnId="{2962A732-E36D-49F1-9EAC-D77B1246A1BE}">
      <dgm:prSet/>
      <dgm:spPr/>
      <dgm:t>
        <a:bodyPr/>
        <a:lstStyle/>
        <a:p>
          <a:endParaRPr lang="en-US"/>
        </a:p>
      </dgm:t>
    </dgm:pt>
    <dgm:pt modelId="{A1521E73-2B42-4D6D-A548-3AE1642F7E1B}">
      <dgm:prSet/>
      <dgm:spPr/>
      <dgm:t>
        <a:bodyPr/>
        <a:lstStyle/>
        <a:p>
          <a:r>
            <a:rPr lang="en-US" dirty="0" smtClean="0"/>
            <a:t>∆</a:t>
          </a:r>
          <a:r>
            <a:rPr lang="en-US" dirty="0" err="1" smtClean="0"/>
            <a:t>H</a:t>
          </a:r>
          <a:r>
            <a:rPr lang="en-US" baseline="-25000" dirty="0" err="1" smtClean="0"/>
            <a:t>fus</a:t>
          </a:r>
          <a:endParaRPr lang="en-US" dirty="0"/>
        </a:p>
      </dgm:t>
    </dgm:pt>
    <dgm:pt modelId="{D9E4538C-BD6C-4C5F-837C-510CE20EBE7D}" type="parTrans" cxnId="{272095FA-1E3A-4854-913D-FE51D8E8CAA1}">
      <dgm:prSet/>
      <dgm:spPr/>
      <dgm:t>
        <a:bodyPr/>
        <a:lstStyle/>
        <a:p>
          <a:endParaRPr lang="en-US"/>
        </a:p>
      </dgm:t>
    </dgm:pt>
    <dgm:pt modelId="{75F19068-8125-403C-ABE3-7EAA16FC799E}" type="sibTrans" cxnId="{272095FA-1E3A-4854-913D-FE51D8E8CAA1}">
      <dgm:prSet/>
      <dgm:spPr/>
      <dgm:t>
        <a:bodyPr/>
        <a:lstStyle/>
        <a:p>
          <a:endParaRPr lang="en-US"/>
        </a:p>
      </dgm:t>
    </dgm:pt>
    <dgm:pt modelId="{1A6270D3-C572-45DB-8753-11371C57BF1A}">
      <dgm:prSet custT="1"/>
      <dgm:spPr/>
      <dgm:t>
        <a:bodyPr/>
        <a:lstStyle/>
        <a:p>
          <a:r>
            <a:rPr lang="en-US" sz="2400" dirty="0" smtClean="0"/>
            <a:t>Molar heat of solidification</a:t>
          </a:r>
          <a:endParaRPr lang="en-US" sz="2400" dirty="0"/>
        </a:p>
      </dgm:t>
    </dgm:pt>
    <dgm:pt modelId="{DF5F771C-E5B6-4EC7-9B55-864F638C24DD}" type="parTrans" cxnId="{A6FBCC03-B46D-46B8-87D9-C8214FAEBFA4}">
      <dgm:prSet/>
      <dgm:spPr/>
      <dgm:t>
        <a:bodyPr/>
        <a:lstStyle/>
        <a:p>
          <a:endParaRPr lang="en-US"/>
        </a:p>
      </dgm:t>
    </dgm:pt>
    <dgm:pt modelId="{6817B10B-F415-4F87-A1DB-D96687295575}" type="sibTrans" cxnId="{A6FBCC03-B46D-46B8-87D9-C8214FAEBFA4}">
      <dgm:prSet/>
      <dgm:spPr/>
      <dgm:t>
        <a:bodyPr/>
        <a:lstStyle/>
        <a:p>
          <a:endParaRPr lang="en-US"/>
        </a:p>
      </dgm:t>
    </dgm:pt>
    <dgm:pt modelId="{EA394193-961B-4CAA-9506-A0014C95120B}">
      <dgm:prSet custT="1"/>
      <dgm:spPr/>
      <dgm:t>
        <a:bodyPr/>
        <a:lstStyle/>
        <a:p>
          <a:r>
            <a:rPr lang="en-US" sz="2400" dirty="0" smtClean="0"/>
            <a:t>The heat </a:t>
          </a:r>
          <a:r>
            <a:rPr lang="en-US" sz="2400" i="1" u="sng" dirty="0" smtClean="0"/>
            <a:t>released</a:t>
          </a:r>
          <a:r>
            <a:rPr lang="en-US" sz="2400" dirty="0" smtClean="0"/>
            <a:t>  when one mol of a liquid changes to a solid @ constant temperature</a:t>
          </a:r>
          <a:endParaRPr lang="en-US" sz="2400" dirty="0"/>
        </a:p>
      </dgm:t>
    </dgm:pt>
    <dgm:pt modelId="{EDE73C03-CC63-4996-9F1E-CCE040007B8D}" type="parTrans" cxnId="{BA50E433-8BDB-424A-BB83-66AAD58AE352}">
      <dgm:prSet/>
      <dgm:spPr/>
      <dgm:t>
        <a:bodyPr/>
        <a:lstStyle/>
        <a:p>
          <a:endParaRPr lang="en-US"/>
        </a:p>
      </dgm:t>
    </dgm:pt>
    <dgm:pt modelId="{7B916A2F-F34E-4EBD-92E6-0289E636E24B}" type="sibTrans" cxnId="{BA50E433-8BDB-424A-BB83-66AAD58AE352}">
      <dgm:prSet/>
      <dgm:spPr/>
      <dgm:t>
        <a:bodyPr/>
        <a:lstStyle/>
        <a:p>
          <a:endParaRPr lang="en-US"/>
        </a:p>
      </dgm:t>
    </dgm:pt>
    <dgm:pt modelId="{C0B811BE-BFB3-473D-83F0-374AA9839A62}">
      <dgm:prSet custT="1"/>
      <dgm:spPr/>
      <dgm:t>
        <a:bodyPr/>
        <a:lstStyle/>
        <a:p>
          <a:r>
            <a:rPr lang="en-US" sz="2400" dirty="0" smtClean="0"/>
            <a:t>Molar heat of fusion</a:t>
          </a:r>
          <a:endParaRPr lang="en-US" sz="2400" dirty="0"/>
        </a:p>
      </dgm:t>
    </dgm:pt>
    <dgm:pt modelId="{6F4B87D2-171E-4D1F-A62A-004275D928B2}" type="parTrans" cxnId="{1C00A06B-1420-4A04-8268-F4A2DD71E261}">
      <dgm:prSet/>
      <dgm:spPr/>
      <dgm:t>
        <a:bodyPr/>
        <a:lstStyle/>
        <a:p>
          <a:endParaRPr lang="en-US"/>
        </a:p>
      </dgm:t>
    </dgm:pt>
    <dgm:pt modelId="{95A46FC9-A67E-415D-B178-94A7BDF55B88}" type="sibTrans" cxnId="{1C00A06B-1420-4A04-8268-F4A2DD71E261}">
      <dgm:prSet/>
      <dgm:spPr/>
      <dgm:t>
        <a:bodyPr/>
        <a:lstStyle/>
        <a:p>
          <a:endParaRPr lang="en-US"/>
        </a:p>
      </dgm:t>
    </dgm:pt>
    <dgm:pt modelId="{43B20496-2049-4090-926E-E4E7F6AC00A8}">
      <dgm:prSet custT="1"/>
      <dgm:spPr/>
      <dgm:t>
        <a:bodyPr/>
        <a:lstStyle/>
        <a:p>
          <a:r>
            <a:rPr lang="en-US" sz="2400" dirty="0" smtClean="0"/>
            <a:t>The heat </a:t>
          </a:r>
          <a:r>
            <a:rPr lang="en-US" sz="2400" i="1" dirty="0" smtClean="0"/>
            <a:t>absorbed</a:t>
          </a:r>
          <a:r>
            <a:rPr lang="en-US" sz="2400" dirty="0" smtClean="0"/>
            <a:t> by 1 mole of a substance when it melts @ constant temperature</a:t>
          </a:r>
        </a:p>
      </dgm:t>
    </dgm:pt>
    <dgm:pt modelId="{60E187FD-352D-4A1B-9588-AB67944A498A}" type="parTrans" cxnId="{376F22FF-3D12-405F-A970-76090BFDACA8}">
      <dgm:prSet/>
      <dgm:spPr/>
      <dgm:t>
        <a:bodyPr/>
        <a:lstStyle/>
        <a:p>
          <a:endParaRPr lang="en-US"/>
        </a:p>
      </dgm:t>
    </dgm:pt>
    <dgm:pt modelId="{67F821E3-5681-41D6-A1BE-79CA4C28A373}" type="sibTrans" cxnId="{376F22FF-3D12-405F-A970-76090BFDACA8}">
      <dgm:prSet/>
      <dgm:spPr/>
      <dgm:t>
        <a:bodyPr/>
        <a:lstStyle/>
        <a:p>
          <a:endParaRPr lang="en-US"/>
        </a:p>
      </dgm:t>
    </dgm:pt>
    <dgm:pt modelId="{A57217BA-F2F4-40D5-81F8-EEC871D53E8F}">
      <dgm:prSet custT="1"/>
      <dgm:spPr/>
      <dgm:t>
        <a:bodyPr/>
        <a:lstStyle/>
        <a:p>
          <a:r>
            <a:rPr lang="en-US" sz="2400" dirty="0" smtClean="0"/>
            <a:t>Ex:  1 mol ice @ 0°C yields 1 mol water @ 0°C absorbs 6.01 kJ of heat</a:t>
          </a:r>
        </a:p>
      </dgm:t>
    </dgm:pt>
    <dgm:pt modelId="{ADB0EA5D-4D99-408A-97B4-A62720398E24}" type="parTrans" cxnId="{4C9A3DB0-FBF0-4DC9-AAEB-BE04EDD4DF79}">
      <dgm:prSet/>
      <dgm:spPr/>
      <dgm:t>
        <a:bodyPr/>
        <a:lstStyle/>
        <a:p>
          <a:endParaRPr lang="en-US"/>
        </a:p>
      </dgm:t>
    </dgm:pt>
    <dgm:pt modelId="{08AC6FE7-5B99-4637-9CD5-64D9701ABFA6}" type="sibTrans" cxnId="{4C9A3DB0-FBF0-4DC9-AAEB-BE04EDD4DF79}">
      <dgm:prSet/>
      <dgm:spPr/>
      <dgm:t>
        <a:bodyPr/>
        <a:lstStyle/>
        <a:p>
          <a:endParaRPr lang="en-US"/>
        </a:p>
      </dgm:t>
    </dgm:pt>
    <dgm:pt modelId="{15203A9B-9BE5-4587-87BB-8141EFB12C1C}">
      <dgm:prSet custT="1"/>
      <dgm:spPr/>
      <dgm:t>
        <a:bodyPr/>
        <a:lstStyle/>
        <a:p>
          <a:r>
            <a:rPr lang="en-US" sz="2400" dirty="0" smtClean="0"/>
            <a:t>∆</a:t>
          </a:r>
          <a:r>
            <a:rPr lang="en-US" sz="2400" dirty="0" err="1" smtClean="0"/>
            <a:t>H</a:t>
          </a:r>
          <a:r>
            <a:rPr lang="en-US" sz="2400" baseline="-25000" dirty="0" err="1" smtClean="0"/>
            <a:t>fus</a:t>
          </a:r>
          <a:r>
            <a:rPr lang="en-US" sz="2400" dirty="0" smtClean="0"/>
            <a:t>  = 6.01 kJ</a:t>
          </a:r>
        </a:p>
      </dgm:t>
    </dgm:pt>
    <dgm:pt modelId="{E0393361-2C75-41FC-B7ED-25D872168F84}" type="parTrans" cxnId="{959E7860-592A-4F16-978A-2D7934DE22A9}">
      <dgm:prSet/>
      <dgm:spPr/>
      <dgm:t>
        <a:bodyPr/>
        <a:lstStyle/>
        <a:p>
          <a:endParaRPr lang="en-US"/>
        </a:p>
      </dgm:t>
    </dgm:pt>
    <dgm:pt modelId="{19CB72F5-C795-40C4-BA19-431A5993D760}" type="sibTrans" cxnId="{959E7860-592A-4F16-978A-2D7934DE22A9}">
      <dgm:prSet/>
      <dgm:spPr/>
      <dgm:t>
        <a:bodyPr/>
        <a:lstStyle/>
        <a:p>
          <a:endParaRPr lang="en-US"/>
        </a:p>
      </dgm:t>
    </dgm:pt>
    <dgm:pt modelId="{1246D38D-EB74-45F7-A60A-C67B76300912}">
      <dgm:prSet custT="1"/>
      <dgm:spPr/>
      <dgm:t>
        <a:bodyPr/>
        <a:lstStyle/>
        <a:p>
          <a:r>
            <a:rPr lang="en-US" sz="2400" dirty="0" smtClean="0"/>
            <a:t>Ex:  1 mol water @ 0°C yields 1 mol ice @ 0°C releases 6.01 kJ of heat</a:t>
          </a:r>
          <a:endParaRPr lang="en-US" sz="2400" dirty="0"/>
        </a:p>
      </dgm:t>
    </dgm:pt>
    <dgm:pt modelId="{5D08962B-1FB9-4ED8-BFC3-0F01C40DD29B}" type="parTrans" cxnId="{16EB3A39-C6FA-4B03-8A58-9BB664763603}">
      <dgm:prSet/>
      <dgm:spPr/>
      <dgm:t>
        <a:bodyPr/>
        <a:lstStyle/>
        <a:p>
          <a:endParaRPr lang="en-US"/>
        </a:p>
      </dgm:t>
    </dgm:pt>
    <dgm:pt modelId="{D8BEC7FC-D472-42F9-B7BA-E2DCDE0959B8}" type="sibTrans" cxnId="{16EB3A39-C6FA-4B03-8A58-9BB664763603}">
      <dgm:prSet/>
      <dgm:spPr/>
      <dgm:t>
        <a:bodyPr/>
        <a:lstStyle/>
        <a:p>
          <a:endParaRPr lang="en-US"/>
        </a:p>
      </dgm:t>
    </dgm:pt>
    <dgm:pt modelId="{F107A294-8ECA-44C2-B3A4-CA3371CAA029}">
      <dgm:prSet custT="1"/>
      <dgm:spPr/>
      <dgm:t>
        <a:bodyPr/>
        <a:lstStyle/>
        <a:p>
          <a:r>
            <a:rPr lang="en-US" sz="2400" dirty="0" smtClean="0"/>
            <a:t>∆</a:t>
          </a:r>
          <a:r>
            <a:rPr lang="en-US" sz="2400" dirty="0" err="1" smtClean="0"/>
            <a:t>H</a:t>
          </a:r>
          <a:r>
            <a:rPr lang="en-US" sz="2400" baseline="-25000" dirty="0" err="1" smtClean="0"/>
            <a:t>solid</a:t>
          </a:r>
          <a:r>
            <a:rPr lang="en-US" sz="2400" dirty="0" smtClean="0"/>
            <a:t>  = -6.01kJ</a:t>
          </a:r>
        </a:p>
      </dgm:t>
    </dgm:pt>
    <dgm:pt modelId="{347A4C9B-D6E3-46CE-8766-42C462D7A811}" type="sibTrans" cxnId="{19623B09-F142-4291-B335-7BFFFEC4A6E9}">
      <dgm:prSet/>
      <dgm:spPr/>
      <dgm:t>
        <a:bodyPr/>
        <a:lstStyle/>
        <a:p>
          <a:endParaRPr lang="en-US"/>
        </a:p>
      </dgm:t>
    </dgm:pt>
    <dgm:pt modelId="{B971A90E-3585-4DCE-981E-0371EEAEBB92}" type="parTrans" cxnId="{19623B09-F142-4291-B335-7BFFFEC4A6E9}">
      <dgm:prSet/>
      <dgm:spPr/>
      <dgm:t>
        <a:bodyPr/>
        <a:lstStyle/>
        <a:p>
          <a:endParaRPr lang="en-US"/>
        </a:p>
      </dgm:t>
    </dgm:pt>
    <dgm:pt modelId="{5B193FC7-0AAD-4927-93D2-64361C1A5714}">
      <dgm:prSet custT="1"/>
      <dgm:spPr/>
      <dgm:t>
        <a:bodyPr/>
        <a:lstStyle/>
        <a:p>
          <a:endParaRPr lang="en-US" sz="800" dirty="0"/>
        </a:p>
      </dgm:t>
    </dgm:pt>
    <dgm:pt modelId="{9000512F-32CE-47FF-B32C-901B884ACDE4}" type="parTrans" cxnId="{ADA20BF5-F136-47C6-BCB6-30BED67E7F76}">
      <dgm:prSet/>
      <dgm:spPr/>
      <dgm:t>
        <a:bodyPr/>
        <a:lstStyle/>
        <a:p>
          <a:endParaRPr lang="en-US"/>
        </a:p>
      </dgm:t>
    </dgm:pt>
    <dgm:pt modelId="{F9B51B45-48D1-4DEB-8BAC-4BC60E706B80}" type="sibTrans" cxnId="{ADA20BF5-F136-47C6-BCB6-30BED67E7F76}">
      <dgm:prSet/>
      <dgm:spPr/>
      <dgm:t>
        <a:bodyPr/>
        <a:lstStyle/>
        <a:p>
          <a:endParaRPr lang="en-US"/>
        </a:p>
      </dgm:t>
    </dgm:pt>
    <dgm:pt modelId="{C7FEB9C9-54ED-40FB-AB79-A38F631E09CD}">
      <dgm:prSet custT="1"/>
      <dgm:spPr/>
      <dgm:t>
        <a:bodyPr/>
        <a:lstStyle/>
        <a:p>
          <a:endParaRPr lang="en-US" sz="800" dirty="0"/>
        </a:p>
      </dgm:t>
    </dgm:pt>
    <dgm:pt modelId="{E63A02DD-DFB0-443C-801E-C53ED70EE3F2}" type="parTrans" cxnId="{C2C1420C-6492-4F47-8B63-F558B9706A73}">
      <dgm:prSet/>
      <dgm:spPr/>
      <dgm:t>
        <a:bodyPr/>
        <a:lstStyle/>
        <a:p>
          <a:endParaRPr lang="en-US"/>
        </a:p>
      </dgm:t>
    </dgm:pt>
    <dgm:pt modelId="{961116DB-DE86-4CD3-B6D6-314A19DED8DF}" type="sibTrans" cxnId="{C2C1420C-6492-4F47-8B63-F558B9706A73}">
      <dgm:prSet/>
      <dgm:spPr/>
      <dgm:t>
        <a:bodyPr/>
        <a:lstStyle/>
        <a:p>
          <a:endParaRPr lang="en-US"/>
        </a:p>
      </dgm:t>
    </dgm:pt>
    <dgm:pt modelId="{E0F78948-6BE1-4348-8ECE-C5D0A761900F}">
      <dgm:prSet custT="1"/>
      <dgm:spPr/>
      <dgm:t>
        <a:bodyPr/>
        <a:lstStyle/>
        <a:p>
          <a:endParaRPr lang="en-US" sz="800" dirty="0"/>
        </a:p>
      </dgm:t>
    </dgm:pt>
    <dgm:pt modelId="{5FAC7AE0-0A49-4846-88DB-E23818A36F80}" type="parTrans" cxnId="{C51BFEA6-C802-46C7-9B9E-5D977EDDAD85}">
      <dgm:prSet/>
      <dgm:spPr/>
      <dgm:t>
        <a:bodyPr/>
        <a:lstStyle/>
        <a:p>
          <a:endParaRPr lang="en-US"/>
        </a:p>
      </dgm:t>
    </dgm:pt>
    <dgm:pt modelId="{EC94C5D8-350E-4254-9D8D-0F0B7A807343}" type="sibTrans" cxnId="{C51BFEA6-C802-46C7-9B9E-5D977EDDAD85}">
      <dgm:prSet/>
      <dgm:spPr/>
      <dgm:t>
        <a:bodyPr/>
        <a:lstStyle/>
        <a:p>
          <a:endParaRPr lang="en-US"/>
        </a:p>
      </dgm:t>
    </dgm:pt>
    <dgm:pt modelId="{CD6CA30D-B96B-4975-AC8F-364C4E72AAD6}">
      <dgm:prSet custT="1"/>
      <dgm:spPr/>
      <dgm:t>
        <a:bodyPr/>
        <a:lstStyle/>
        <a:p>
          <a:endParaRPr lang="en-US" sz="800" dirty="0"/>
        </a:p>
      </dgm:t>
    </dgm:pt>
    <dgm:pt modelId="{965D3441-A8F3-43BA-81F8-5CD6AA83EA09}" type="parTrans" cxnId="{E30587F8-71A3-4DEC-A706-D8D292739D1B}">
      <dgm:prSet/>
      <dgm:spPr/>
      <dgm:t>
        <a:bodyPr/>
        <a:lstStyle/>
        <a:p>
          <a:endParaRPr lang="en-US"/>
        </a:p>
      </dgm:t>
    </dgm:pt>
    <dgm:pt modelId="{F9FA95DA-F48A-4BCD-BB66-E0714A11C582}" type="sibTrans" cxnId="{E30587F8-71A3-4DEC-A706-D8D292739D1B}">
      <dgm:prSet/>
      <dgm:spPr/>
      <dgm:t>
        <a:bodyPr/>
        <a:lstStyle/>
        <a:p>
          <a:endParaRPr lang="en-US"/>
        </a:p>
      </dgm:t>
    </dgm:pt>
    <dgm:pt modelId="{EA097A9A-C09A-42CB-99CC-0C2032669BC6}">
      <dgm:prSet custT="1"/>
      <dgm:spPr/>
      <dgm:t>
        <a:bodyPr/>
        <a:lstStyle/>
        <a:p>
          <a:endParaRPr lang="en-US" sz="800" dirty="0" smtClean="0"/>
        </a:p>
      </dgm:t>
    </dgm:pt>
    <dgm:pt modelId="{9D22B4CF-AB52-40C1-975A-6E46F6A0E121}" type="parTrans" cxnId="{9067AA00-3CA4-4DE2-B52C-561A39114C1A}">
      <dgm:prSet/>
      <dgm:spPr/>
      <dgm:t>
        <a:bodyPr/>
        <a:lstStyle/>
        <a:p>
          <a:endParaRPr lang="en-US"/>
        </a:p>
      </dgm:t>
    </dgm:pt>
    <dgm:pt modelId="{F8B2AA10-DDD1-4D71-B7E6-F3210C2C439D}" type="sibTrans" cxnId="{9067AA00-3CA4-4DE2-B52C-561A39114C1A}">
      <dgm:prSet/>
      <dgm:spPr/>
      <dgm:t>
        <a:bodyPr/>
        <a:lstStyle/>
        <a:p>
          <a:endParaRPr lang="en-US"/>
        </a:p>
      </dgm:t>
    </dgm:pt>
    <dgm:pt modelId="{444DDB92-758D-4278-A8A1-879F6D77DE30}">
      <dgm:prSet custT="1"/>
      <dgm:spPr/>
      <dgm:t>
        <a:bodyPr/>
        <a:lstStyle/>
        <a:p>
          <a:endParaRPr lang="en-US" sz="800" dirty="0" smtClean="0"/>
        </a:p>
      </dgm:t>
    </dgm:pt>
    <dgm:pt modelId="{D94B5121-65F8-49DC-AF7F-136D8D33CA5C}" type="parTrans" cxnId="{8E8B864E-8F31-472B-A170-C285FE8E0B77}">
      <dgm:prSet/>
      <dgm:spPr/>
      <dgm:t>
        <a:bodyPr/>
        <a:lstStyle/>
        <a:p>
          <a:endParaRPr lang="en-US"/>
        </a:p>
      </dgm:t>
    </dgm:pt>
    <dgm:pt modelId="{CEFF81F7-1E7F-4B27-88FF-6C0391DD3EED}" type="sibTrans" cxnId="{8E8B864E-8F31-472B-A170-C285FE8E0B77}">
      <dgm:prSet/>
      <dgm:spPr/>
      <dgm:t>
        <a:bodyPr/>
        <a:lstStyle/>
        <a:p>
          <a:endParaRPr lang="en-US"/>
        </a:p>
      </dgm:t>
    </dgm:pt>
    <dgm:pt modelId="{DB96E249-D7D9-4C26-92F3-E6C619D6FEB4}" type="pres">
      <dgm:prSet presAssocID="{72E4D350-7AF2-43BC-A524-BBFA30CF0B31}" presName="linearFlow" presStyleCnt="0">
        <dgm:presLayoutVars>
          <dgm:dir/>
          <dgm:animLvl val="lvl"/>
          <dgm:resizeHandles val="exact"/>
        </dgm:presLayoutVars>
      </dgm:prSet>
      <dgm:spPr/>
      <dgm:t>
        <a:bodyPr/>
        <a:lstStyle/>
        <a:p>
          <a:endParaRPr lang="en-US"/>
        </a:p>
      </dgm:t>
    </dgm:pt>
    <dgm:pt modelId="{9E7D4B04-83CA-442A-A5CC-44CBCFFAAECD}" type="pres">
      <dgm:prSet presAssocID="{50875096-E485-4838-9859-4001DD317A1C}" presName="composite" presStyleCnt="0"/>
      <dgm:spPr/>
    </dgm:pt>
    <dgm:pt modelId="{04D0DFEC-624F-4B30-9125-00EF178E4E30}" type="pres">
      <dgm:prSet presAssocID="{50875096-E485-4838-9859-4001DD317A1C}" presName="parentText" presStyleLbl="alignNode1" presStyleIdx="0" presStyleCnt="2" custScaleY="102714">
        <dgm:presLayoutVars>
          <dgm:chMax val="1"/>
          <dgm:bulletEnabled val="1"/>
        </dgm:presLayoutVars>
      </dgm:prSet>
      <dgm:spPr/>
      <dgm:t>
        <a:bodyPr/>
        <a:lstStyle/>
        <a:p>
          <a:endParaRPr lang="en-US"/>
        </a:p>
      </dgm:t>
    </dgm:pt>
    <dgm:pt modelId="{F7ECC9C6-8126-49EE-8AF3-63D87BD5EEFF}" type="pres">
      <dgm:prSet presAssocID="{50875096-E485-4838-9859-4001DD317A1C}" presName="descendantText" presStyleLbl="alignAcc1" presStyleIdx="0" presStyleCnt="2" custScaleY="168975">
        <dgm:presLayoutVars>
          <dgm:bulletEnabled val="1"/>
        </dgm:presLayoutVars>
      </dgm:prSet>
      <dgm:spPr/>
      <dgm:t>
        <a:bodyPr/>
        <a:lstStyle/>
        <a:p>
          <a:endParaRPr lang="en-US"/>
        </a:p>
      </dgm:t>
    </dgm:pt>
    <dgm:pt modelId="{E190A675-1F99-4976-A00B-8FC3D5B99567}" type="pres">
      <dgm:prSet presAssocID="{75C49520-992F-45D7-BDC9-EA52564FC75E}" presName="sp" presStyleCnt="0"/>
      <dgm:spPr/>
    </dgm:pt>
    <dgm:pt modelId="{58106D02-EEB3-4A3C-BC75-D1EFC6E8BC81}" type="pres">
      <dgm:prSet presAssocID="{A1521E73-2B42-4D6D-A548-3AE1642F7E1B}" presName="composite" presStyleCnt="0"/>
      <dgm:spPr/>
    </dgm:pt>
    <dgm:pt modelId="{6DD00CA7-FD17-4CDE-9701-2FF2820F972F}" type="pres">
      <dgm:prSet presAssocID="{A1521E73-2B42-4D6D-A548-3AE1642F7E1B}" presName="parentText" presStyleLbl="alignNode1" presStyleIdx="1" presStyleCnt="2">
        <dgm:presLayoutVars>
          <dgm:chMax val="1"/>
          <dgm:bulletEnabled val="1"/>
        </dgm:presLayoutVars>
      </dgm:prSet>
      <dgm:spPr/>
      <dgm:t>
        <a:bodyPr/>
        <a:lstStyle/>
        <a:p>
          <a:endParaRPr lang="en-US"/>
        </a:p>
      </dgm:t>
    </dgm:pt>
    <dgm:pt modelId="{6F1DDE5F-BD8D-4D6F-BCC1-7612F8135FF5}" type="pres">
      <dgm:prSet presAssocID="{A1521E73-2B42-4D6D-A548-3AE1642F7E1B}" presName="descendantText" presStyleLbl="alignAcc1" presStyleIdx="1" presStyleCnt="2" custScaleY="179885">
        <dgm:presLayoutVars>
          <dgm:bulletEnabled val="1"/>
        </dgm:presLayoutVars>
      </dgm:prSet>
      <dgm:spPr/>
      <dgm:t>
        <a:bodyPr/>
        <a:lstStyle/>
        <a:p>
          <a:endParaRPr lang="en-US"/>
        </a:p>
      </dgm:t>
    </dgm:pt>
  </dgm:ptLst>
  <dgm:cxnLst>
    <dgm:cxn modelId="{1CA631AE-D24A-44AB-AF75-D19589BA7250}" type="presOf" srcId="{72E4D350-7AF2-43BC-A524-BBFA30CF0B31}" destId="{DB96E249-D7D9-4C26-92F3-E6C619D6FEB4}" srcOrd="0" destOrd="0" presId="urn:microsoft.com/office/officeart/2005/8/layout/chevron2"/>
    <dgm:cxn modelId="{CF65E9F9-162A-400C-9D75-9E319A6CECF2}" type="presOf" srcId="{50875096-E485-4838-9859-4001DD317A1C}" destId="{04D0DFEC-624F-4B30-9125-00EF178E4E30}" srcOrd="0" destOrd="0" presId="urn:microsoft.com/office/officeart/2005/8/layout/chevron2"/>
    <dgm:cxn modelId="{8E8B864E-8F31-472B-A170-C285FE8E0B77}" srcId="{A1521E73-2B42-4D6D-A548-3AE1642F7E1B}" destId="{444DDB92-758D-4278-A8A1-879F6D77DE30}" srcOrd="5" destOrd="0" parTransId="{D94B5121-65F8-49DC-AF7F-136D8D33CA5C}" sibTransId="{CEFF81F7-1E7F-4B27-88FF-6C0391DD3EED}"/>
    <dgm:cxn modelId="{7FDD1AD3-2C93-4329-BB12-53FB2A42D90A}" type="presOf" srcId="{1A6270D3-C572-45DB-8753-11371C57BF1A}" destId="{F7ECC9C6-8126-49EE-8AF3-63D87BD5EEFF}" srcOrd="0" destOrd="0" presId="urn:microsoft.com/office/officeart/2005/8/layout/chevron2"/>
    <dgm:cxn modelId="{7F674E88-18E3-48D8-9D53-38112D8923D1}" type="presOf" srcId="{EA097A9A-C09A-42CB-99CC-0C2032669BC6}" destId="{6F1DDE5F-BD8D-4D6F-BCC1-7612F8135FF5}" srcOrd="0" destOrd="3" presId="urn:microsoft.com/office/officeart/2005/8/layout/chevron2"/>
    <dgm:cxn modelId="{959E7860-592A-4F16-978A-2D7934DE22A9}" srcId="{A1521E73-2B42-4D6D-A548-3AE1642F7E1B}" destId="{15203A9B-9BE5-4587-87BB-8141EFB12C1C}" srcOrd="6" destOrd="0" parTransId="{E0393361-2C75-41FC-B7ED-25D872168F84}" sibTransId="{19CB72F5-C795-40C4-BA19-431A5993D760}"/>
    <dgm:cxn modelId="{3E72A9E8-1F85-4254-8CF7-E5BD6F9B857D}" type="presOf" srcId="{15203A9B-9BE5-4587-87BB-8141EFB12C1C}" destId="{6F1DDE5F-BD8D-4D6F-BCC1-7612F8135FF5}" srcOrd="0" destOrd="6" presId="urn:microsoft.com/office/officeart/2005/8/layout/chevron2"/>
    <dgm:cxn modelId="{1D3EDCA7-2035-4D58-9D94-9E23573A525E}" type="presOf" srcId="{E0F78948-6BE1-4348-8ECE-C5D0A761900F}" destId="{F7ECC9C6-8126-49EE-8AF3-63D87BD5EEFF}" srcOrd="0" destOrd="5" presId="urn:microsoft.com/office/officeart/2005/8/layout/chevron2"/>
    <dgm:cxn modelId="{C91104DD-8ACB-412A-BA20-7D0621D5A7D9}" type="presOf" srcId="{C7FEB9C9-54ED-40FB-AB79-A38F631E09CD}" destId="{F7ECC9C6-8126-49EE-8AF3-63D87BD5EEFF}" srcOrd="0" destOrd="3" presId="urn:microsoft.com/office/officeart/2005/8/layout/chevron2"/>
    <dgm:cxn modelId="{ADA20BF5-F136-47C6-BCB6-30BED67E7F76}" srcId="{50875096-E485-4838-9859-4001DD317A1C}" destId="{5B193FC7-0AAD-4927-93D2-64361C1A5714}" srcOrd="1" destOrd="0" parTransId="{9000512F-32CE-47FF-B32C-901B884ACDE4}" sibTransId="{F9B51B45-48D1-4DEB-8BAC-4BC60E706B80}"/>
    <dgm:cxn modelId="{16EB3A39-C6FA-4B03-8A58-9BB664763603}" srcId="{50875096-E485-4838-9859-4001DD317A1C}" destId="{1246D38D-EB74-45F7-A60A-C67B76300912}" srcOrd="4" destOrd="0" parTransId="{5D08962B-1FB9-4ED8-BFC3-0F01C40DD29B}" sibTransId="{D8BEC7FC-D472-42F9-B7BA-E2DCDE0959B8}"/>
    <dgm:cxn modelId="{19623B09-F142-4291-B335-7BFFFEC4A6E9}" srcId="{50875096-E485-4838-9859-4001DD317A1C}" destId="{F107A294-8ECA-44C2-B3A4-CA3371CAA029}" srcOrd="6" destOrd="0" parTransId="{B971A90E-3585-4DCE-981E-0371EEAEBB92}" sibTransId="{347A4C9B-D6E3-46CE-8766-42C462D7A811}"/>
    <dgm:cxn modelId="{6A0A8064-32A1-4212-98F2-11900880AAD2}" type="presOf" srcId="{5B193FC7-0AAD-4927-93D2-64361C1A5714}" destId="{F7ECC9C6-8126-49EE-8AF3-63D87BD5EEFF}" srcOrd="0" destOrd="1" presId="urn:microsoft.com/office/officeart/2005/8/layout/chevron2"/>
    <dgm:cxn modelId="{4C9A3DB0-FBF0-4DC9-AAEB-BE04EDD4DF79}" srcId="{A1521E73-2B42-4D6D-A548-3AE1642F7E1B}" destId="{A57217BA-F2F4-40D5-81F8-EEC871D53E8F}" srcOrd="4" destOrd="0" parTransId="{ADB0EA5D-4D99-408A-97B4-A62720398E24}" sibTransId="{08AC6FE7-5B99-4637-9CD5-64D9701ABFA6}"/>
    <dgm:cxn modelId="{974C36F5-AC45-40D7-83A3-5FE93CF90FEF}" type="presOf" srcId="{F107A294-8ECA-44C2-B3A4-CA3371CAA029}" destId="{F7ECC9C6-8126-49EE-8AF3-63D87BD5EEFF}" srcOrd="0" destOrd="6" presId="urn:microsoft.com/office/officeart/2005/8/layout/chevron2"/>
    <dgm:cxn modelId="{581A0209-17F0-4B4D-9691-64EDF059B2F0}" type="presOf" srcId="{EA394193-961B-4CAA-9506-A0014C95120B}" destId="{F7ECC9C6-8126-49EE-8AF3-63D87BD5EEFF}" srcOrd="0" destOrd="2" presId="urn:microsoft.com/office/officeart/2005/8/layout/chevron2"/>
    <dgm:cxn modelId="{394F812D-2F7F-47B0-9488-5B7274B2D8DF}" type="presOf" srcId="{444DDB92-758D-4278-A8A1-879F6D77DE30}" destId="{6F1DDE5F-BD8D-4D6F-BCC1-7612F8135FF5}" srcOrd="0" destOrd="5" presId="urn:microsoft.com/office/officeart/2005/8/layout/chevron2"/>
    <dgm:cxn modelId="{1943C1AF-909D-4C66-8D3D-7FAFC6C27F10}" type="presOf" srcId="{1246D38D-EB74-45F7-A60A-C67B76300912}" destId="{F7ECC9C6-8126-49EE-8AF3-63D87BD5EEFF}" srcOrd="0" destOrd="4" presId="urn:microsoft.com/office/officeart/2005/8/layout/chevron2"/>
    <dgm:cxn modelId="{1C00A06B-1420-4A04-8268-F4A2DD71E261}" srcId="{A1521E73-2B42-4D6D-A548-3AE1642F7E1B}" destId="{C0B811BE-BFB3-473D-83F0-374AA9839A62}" srcOrd="0" destOrd="0" parTransId="{6F4B87D2-171E-4D1F-A62A-004275D928B2}" sibTransId="{95A46FC9-A67E-415D-B178-94A7BDF55B88}"/>
    <dgm:cxn modelId="{BA50E433-8BDB-424A-BB83-66AAD58AE352}" srcId="{50875096-E485-4838-9859-4001DD317A1C}" destId="{EA394193-961B-4CAA-9506-A0014C95120B}" srcOrd="2" destOrd="0" parTransId="{EDE73C03-CC63-4996-9F1E-CCE040007B8D}" sibTransId="{7B916A2F-F34E-4EBD-92E6-0289E636E24B}"/>
    <dgm:cxn modelId="{F9F1F857-5553-4CC0-917A-D1846FEFA3BE}" type="presOf" srcId="{CD6CA30D-B96B-4975-AC8F-364C4E72AAD6}" destId="{6F1DDE5F-BD8D-4D6F-BCC1-7612F8135FF5}" srcOrd="0" destOrd="1" presId="urn:microsoft.com/office/officeart/2005/8/layout/chevron2"/>
    <dgm:cxn modelId="{07A3FF5A-DDA6-4C47-812D-DEC8DF3521A6}" type="presOf" srcId="{C0B811BE-BFB3-473D-83F0-374AA9839A62}" destId="{6F1DDE5F-BD8D-4D6F-BCC1-7612F8135FF5}" srcOrd="0" destOrd="0" presId="urn:microsoft.com/office/officeart/2005/8/layout/chevron2"/>
    <dgm:cxn modelId="{376F22FF-3D12-405F-A970-76090BFDACA8}" srcId="{A1521E73-2B42-4D6D-A548-3AE1642F7E1B}" destId="{43B20496-2049-4090-926E-E4E7F6AC00A8}" srcOrd="2" destOrd="0" parTransId="{60E187FD-352D-4A1B-9588-AB67944A498A}" sibTransId="{67F821E3-5681-41D6-A1BE-79CA4C28A373}"/>
    <dgm:cxn modelId="{272095FA-1E3A-4854-913D-FE51D8E8CAA1}" srcId="{72E4D350-7AF2-43BC-A524-BBFA30CF0B31}" destId="{A1521E73-2B42-4D6D-A548-3AE1642F7E1B}" srcOrd="1" destOrd="0" parTransId="{D9E4538C-BD6C-4C5F-837C-510CE20EBE7D}" sibTransId="{75F19068-8125-403C-ABE3-7EAA16FC799E}"/>
    <dgm:cxn modelId="{C51BFEA6-C802-46C7-9B9E-5D977EDDAD85}" srcId="{50875096-E485-4838-9859-4001DD317A1C}" destId="{E0F78948-6BE1-4348-8ECE-C5D0A761900F}" srcOrd="5" destOrd="0" parTransId="{5FAC7AE0-0A49-4846-88DB-E23818A36F80}" sibTransId="{EC94C5D8-350E-4254-9D8D-0F0B7A807343}"/>
    <dgm:cxn modelId="{E30587F8-71A3-4DEC-A706-D8D292739D1B}" srcId="{A1521E73-2B42-4D6D-A548-3AE1642F7E1B}" destId="{CD6CA30D-B96B-4975-AC8F-364C4E72AAD6}" srcOrd="1" destOrd="0" parTransId="{965D3441-A8F3-43BA-81F8-5CD6AA83EA09}" sibTransId="{F9FA95DA-F48A-4BCD-BB66-E0714A11C582}"/>
    <dgm:cxn modelId="{7207D4E2-4D53-44B0-A188-C879D42018E4}" type="presOf" srcId="{A1521E73-2B42-4D6D-A548-3AE1642F7E1B}" destId="{6DD00CA7-FD17-4CDE-9701-2FF2820F972F}" srcOrd="0" destOrd="0" presId="urn:microsoft.com/office/officeart/2005/8/layout/chevron2"/>
    <dgm:cxn modelId="{A6FBCC03-B46D-46B8-87D9-C8214FAEBFA4}" srcId="{50875096-E485-4838-9859-4001DD317A1C}" destId="{1A6270D3-C572-45DB-8753-11371C57BF1A}" srcOrd="0" destOrd="0" parTransId="{DF5F771C-E5B6-4EC7-9B55-864F638C24DD}" sibTransId="{6817B10B-F415-4F87-A1DB-D96687295575}"/>
    <dgm:cxn modelId="{C2C1420C-6492-4F47-8B63-F558B9706A73}" srcId="{50875096-E485-4838-9859-4001DD317A1C}" destId="{C7FEB9C9-54ED-40FB-AB79-A38F631E09CD}" srcOrd="3" destOrd="0" parTransId="{E63A02DD-DFB0-443C-801E-C53ED70EE3F2}" sibTransId="{961116DB-DE86-4CD3-B6D6-314A19DED8DF}"/>
    <dgm:cxn modelId="{108A32C5-76A8-4C36-AC38-8ABF80BE9E09}" type="presOf" srcId="{43B20496-2049-4090-926E-E4E7F6AC00A8}" destId="{6F1DDE5F-BD8D-4D6F-BCC1-7612F8135FF5}" srcOrd="0" destOrd="2" presId="urn:microsoft.com/office/officeart/2005/8/layout/chevron2"/>
    <dgm:cxn modelId="{9067AA00-3CA4-4DE2-B52C-561A39114C1A}" srcId="{A1521E73-2B42-4D6D-A548-3AE1642F7E1B}" destId="{EA097A9A-C09A-42CB-99CC-0C2032669BC6}" srcOrd="3" destOrd="0" parTransId="{9D22B4CF-AB52-40C1-975A-6E46F6A0E121}" sibTransId="{F8B2AA10-DDD1-4D71-B7E6-F3210C2C439D}"/>
    <dgm:cxn modelId="{BB18C5B2-D406-45EA-A878-896BAF992622}" type="presOf" srcId="{A57217BA-F2F4-40D5-81F8-EEC871D53E8F}" destId="{6F1DDE5F-BD8D-4D6F-BCC1-7612F8135FF5}" srcOrd="0" destOrd="4" presId="urn:microsoft.com/office/officeart/2005/8/layout/chevron2"/>
    <dgm:cxn modelId="{2962A732-E36D-49F1-9EAC-D77B1246A1BE}" srcId="{72E4D350-7AF2-43BC-A524-BBFA30CF0B31}" destId="{50875096-E485-4838-9859-4001DD317A1C}" srcOrd="0" destOrd="0" parTransId="{A695D9C0-1B6E-4FF9-8BDE-03B03677EEA1}" sibTransId="{75C49520-992F-45D7-BDC9-EA52564FC75E}"/>
    <dgm:cxn modelId="{BCE00214-6A3D-43F1-929F-C0978C5ECBB2}" type="presParOf" srcId="{DB96E249-D7D9-4C26-92F3-E6C619D6FEB4}" destId="{9E7D4B04-83CA-442A-A5CC-44CBCFFAAECD}" srcOrd="0" destOrd="0" presId="urn:microsoft.com/office/officeart/2005/8/layout/chevron2"/>
    <dgm:cxn modelId="{E1C423A5-B056-4CAB-9C03-D08050D74C3E}" type="presParOf" srcId="{9E7D4B04-83CA-442A-A5CC-44CBCFFAAECD}" destId="{04D0DFEC-624F-4B30-9125-00EF178E4E30}" srcOrd="0" destOrd="0" presId="urn:microsoft.com/office/officeart/2005/8/layout/chevron2"/>
    <dgm:cxn modelId="{D1F693A0-DBAC-4AC0-BADE-7B781378658C}" type="presParOf" srcId="{9E7D4B04-83CA-442A-A5CC-44CBCFFAAECD}" destId="{F7ECC9C6-8126-49EE-8AF3-63D87BD5EEFF}" srcOrd="1" destOrd="0" presId="urn:microsoft.com/office/officeart/2005/8/layout/chevron2"/>
    <dgm:cxn modelId="{6C502AC7-D363-407A-9B0C-6EEF8421F6D3}" type="presParOf" srcId="{DB96E249-D7D9-4C26-92F3-E6C619D6FEB4}" destId="{E190A675-1F99-4976-A00B-8FC3D5B99567}" srcOrd="1" destOrd="0" presId="urn:microsoft.com/office/officeart/2005/8/layout/chevron2"/>
    <dgm:cxn modelId="{69894945-34AD-4C94-B4ED-45867DA31C23}" type="presParOf" srcId="{DB96E249-D7D9-4C26-92F3-E6C619D6FEB4}" destId="{58106D02-EEB3-4A3C-BC75-D1EFC6E8BC81}" srcOrd="2" destOrd="0" presId="urn:microsoft.com/office/officeart/2005/8/layout/chevron2"/>
    <dgm:cxn modelId="{45459E84-0035-46BF-8A2A-6AC9B60FC3A7}" type="presParOf" srcId="{58106D02-EEB3-4A3C-BC75-D1EFC6E8BC81}" destId="{6DD00CA7-FD17-4CDE-9701-2FF2820F972F}" srcOrd="0" destOrd="0" presId="urn:microsoft.com/office/officeart/2005/8/layout/chevron2"/>
    <dgm:cxn modelId="{45C3FE2F-A51C-48EE-9E2E-2FE1675A2B55}" type="presParOf" srcId="{58106D02-EEB3-4A3C-BC75-D1EFC6E8BC81}" destId="{6F1DDE5F-BD8D-4D6F-BCC1-7612F8135FF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5D4116-5E50-47BD-A7DD-09EC9D82E4A8}">
      <dsp:nvSpPr>
        <dsp:cNvPr id="0" name=""/>
        <dsp:cNvSpPr/>
      </dsp:nvSpPr>
      <dsp:spPr>
        <a:xfrm>
          <a:off x="3341098" y="0"/>
          <a:ext cx="2886075" cy="288607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r>
            <a:rPr lang="en-US" sz="6200" kern="1200" dirty="0" smtClean="0"/>
            <a:t>Heat </a:t>
          </a:r>
        </a:p>
        <a:p>
          <a:pPr lvl="0" algn="ctr" defTabSz="2755900">
            <a:lnSpc>
              <a:spcPct val="90000"/>
            </a:lnSpc>
            <a:spcBef>
              <a:spcPct val="0"/>
            </a:spcBef>
            <a:spcAft>
              <a:spcPct val="35000"/>
            </a:spcAft>
          </a:pPr>
          <a:r>
            <a:rPr lang="en-US" sz="6200" kern="1200" dirty="0" smtClean="0"/>
            <a:t>(q)</a:t>
          </a:r>
          <a:endParaRPr lang="en-US" sz="6200" kern="1200" dirty="0"/>
        </a:p>
      </dsp:txBody>
      <dsp:txXfrm>
        <a:off x="3341098" y="0"/>
        <a:ext cx="2886075" cy="2886075"/>
      </dsp:txXfrm>
    </dsp:sp>
    <dsp:sp modelId="{6CDC97B9-100F-4A1C-832A-3249F0BD8B1C}">
      <dsp:nvSpPr>
        <dsp:cNvPr id="0" name=""/>
        <dsp:cNvSpPr/>
      </dsp:nvSpPr>
      <dsp:spPr>
        <a:xfrm rot="9091170">
          <a:off x="1387487" y="2427711"/>
          <a:ext cx="2305950" cy="822531"/>
        </a:xfrm>
        <a:prstGeom prst="lef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7999E37C-6A66-4822-9493-5B807FF763FB}">
      <dsp:nvSpPr>
        <dsp:cNvPr id="0" name=""/>
        <dsp:cNvSpPr/>
      </dsp:nvSpPr>
      <dsp:spPr>
        <a:xfrm>
          <a:off x="0" y="2198069"/>
          <a:ext cx="2741771" cy="21934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Transfer of energy from one object or another because of a temperature difference</a:t>
          </a:r>
          <a:endParaRPr lang="en-US" sz="2400" kern="1200" dirty="0"/>
        </a:p>
      </dsp:txBody>
      <dsp:txXfrm>
        <a:off x="0" y="2198069"/>
        <a:ext cx="2741771" cy="2193417"/>
      </dsp:txXfrm>
    </dsp:sp>
    <dsp:sp modelId="{BD0F3C9A-6A90-4FBD-89A0-61F079898B73}">
      <dsp:nvSpPr>
        <dsp:cNvPr id="0" name=""/>
        <dsp:cNvSpPr/>
      </dsp:nvSpPr>
      <dsp:spPr>
        <a:xfrm rot="5679247">
          <a:off x="2813318" y="4187134"/>
          <a:ext cx="3004180" cy="822531"/>
        </a:xfrm>
        <a:prstGeom prst="lef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13566479-8088-4A98-BE08-665326C5D59A}">
      <dsp:nvSpPr>
        <dsp:cNvPr id="0" name=""/>
        <dsp:cNvSpPr/>
      </dsp:nvSpPr>
      <dsp:spPr>
        <a:xfrm>
          <a:off x="3077311" y="4220478"/>
          <a:ext cx="2741771" cy="21934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Heat always flows from a warmer object to a cooler object</a:t>
          </a:r>
          <a:endParaRPr lang="en-US" sz="2400" kern="1200" dirty="0"/>
        </a:p>
      </dsp:txBody>
      <dsp:txXfrm>
        <a:off x="3077311" y="4220478"/>
        <a:ext cx="2741771" cy="2193417"/>
      </dsp:txXfrm>
    </dsp:sp>
    <dsp:sp modelId="{739AA9F7-4605-41CC-9240-8F3D069D5F6E}">
      <dsp:nvSpPr>
        <dsp:cNvPr id="0" name=""/>
        <dsp:cNvSpPr/>
      </dsp:nvSpPr>
      <dsp:spPr>
        <a:xfrm rot="2060684">
          <a:off x="5791770" y="2749939"/>
          <a:ext cx="2470093" cy="822531"/>
        </a:xfrm>
        <a:prstGeom prst="lef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0A92C94C-53A9-4B26-978E-A2CB310E36BA}">
      <dsp:nvSpPr>
        <dsp:cNvPr id="0" name=""/>
        <dsp:cNvSpPr/>
      </dsp:nvSpPr>
      <dsp:spPr>
        <a:xfrm>
          <a:off x="6330742" y="3165304"/>
          <a:ext cx="2741771" cy="2193417"/>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 </a:t>
          </a:r>
          <a:endParaRPr lang="en-US" sz="2400" kern="1200" dirty="0"/>
        </a:p>
      </dsp:txBody>
      <dsp:txXfrm>
        <a:off x="6330742" y="3165304"/>
        <a:ext cx="2741771" cy="219341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51B555-23B9-45C1-A607-8384BFCB98E6}">
      <dsp:nvSpPr>
        <dsp:cNvPr id="0" name=""/>
        <dsp:cNvSpPr/>
      </dsp:nvSpPr>
      <dsp:spPr>
        <a:xfrm rot="5400000">
          <a:off x="-239611" y="411450"/>
          <a:ext cx="1597410" cy="111818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a:t>
          </a:r>
          <a:r>
            <a:rPr lang="en-US" sz="3000" kern="1200" dirty="0" err="1" smtClean="0"/>
            <a:t>H</a:t>
          </a:r>
          <a:r>
            <a:rPr lang="en-US" sz="3000" kern="1200" baseline="-25000" dirty="0" err="1" smtClean="0"/>
            <a:t>vap</a:t>
          </a:r>
          <a:endParaRPr lang="en-US" sz="3000" kern="1200" dirty="0"/>
        </a:p>
      </dsp:txBody>
      <dsp:txXfrm rot="5400000">
        <a:off x="-239611" y="411450"/>
        <a:ext cx="1597410" cy="1118187"/>
      </dsp:txXfrm>
    </dsp:sp>
    <dsp:sp modelId="{925C78E3-C3F6-481C-B6B5-D043165BBCC0}">
      <dsp:nvSpPr>
        <dsp:cNvPr id="0" name=""/>
        <dsp:cNvSpPr/>
      </dsp:nvSpPr>
      <dsp:spPr>
        <a:xfrm rot="5400000">
          <a:off x="4490249" y="-3220402"/>
          <a:ext cx="1281688" cy="802581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Molar heat of vaporization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The heat absorbed by 1 mole of a substance when it changes from a liquid to a vapor @ constant temperature</a:t>
          </a:r>
          <a:endParaRPr lang="en-US" sz="2400" kern="1200" dirty="0"/>
        </a:p>
      </dsp:txBody>
      <dsp:txXfrm rot="5400000">
        <a:off x="4490249" y="-3220402"/>
        <a:ext cx="1281688" cy="8025812"/>
      </dsp:txXfrm>
    </dsp:sp>
    <dsp:sp modelId="{D24ACC2D-5A34-45DE-9332-4AA849B78D28}">
      <dsp:nvSpPr>
        <dsp:cNvPr id="0" name=""/>
        <dsp:cNvSpPr/>
      </dsp:nvSpPr>
      <dsp:spPr>
        <a:xfrm rot="5400000">
          <a:off x="-239611" y="2070849"/>
          <a:ext cx="1597410" cy="111818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a:t>
          </a:r>
          <a:r>
            <a:rPr lang="en-US" sz="3000" kern="1200" dirty="0" err="1" smtClean="0"/>
            <a:t>H</a:t>
          </a:r>
          <a:r>
            <a:rPr lang="en-US" sz="3000" kern="1200" baseline="-25000" dirty="0" err="1" smtClean="0"/>
            <a:t>cond</a:t>
          </a:r>
          <a:endParaRPr lang="en-US" sz="3000" kern="1200" dirty="0"/>
        </a:p>
      </dsp:txBody>
      <dsp:txXfrm rot="5400000">
        <a:off x="-239611" y="2070849"/>
        <a:ext cx="1597410" cy="1118187"/>
      </dsp:txXfrm>
    </dsp:sp>
    <dsp:sp modelId="{B671A69D-8A25-4881-B405-AD5988970E90}">
      <dsp:nvSpPr>
        <dsp:cNvPr id="0" name=""/>
        <dsp:cNvSpPr/>
      </dsp:nvSpPr>
      <dsp:spPr>
        <a:xfrm rot="5400000">
          <a:off x="4425173" y="-1662510"/>
          <a:ext cx="1411841" cy="802581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Molar heat of condensation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The heat released when one mol of a vapor changes from a vapor to a liquid @ constant temperature</a:t>
          </a:r>
          <a:endParaRPr lang="en-US" sz="2400" kern="1200" dirty="0"/>
        </a:p>
      </dsp:txBody>
      <dsp:txXfrm rot="5400000">
        <a:off x="4425173" y="-1662510"/>
        <a:ext cx="1411841" cy="8025812"/>
      </dsp:txXfrm>
    </dsp:sp>
    <dsp:sp modelId="{04D0DFEC-624F-4B30-9125-00EF178E4E30}">
      <dsp:nvSpPr>
        <dsp:cNvPr id="0" name=""/>
        <dsp:cNvSpPr/>
      </dsp:nvSpPr>
      <dsp:spPr>
        <a:xfrm rot="5400000">
          <a:off x="-261288" y="3721650"/>
          <a:ext cx="1640764" cy="111818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a:t>
          </a:r>
          <a:r>
            <a:rPr lang="en-US" sz="3000" kern="1200" dirty="0" err="1" smtClean="0"/>
            <a:t>H</a:t>
          </a:r>
          <a:r>
            <a:rPr lang="en-US" sz="3000" kern="1200" baseline="-25000" dirty="0" err="1" smtClean="0"/>
            <a:t>solid</a:t>
          </a:r>
          <a:r>
            <a:rPr lang="en-US" sz="3000" kern="1200" dirty="0" smtClean="0"/>
            <a:t>  </a:t>
          </a:r>
          <a:endParaRPr lang="en-US" sz="3000" kern="1200" dirty="0"/>
        </a:p>
      </dsp:txBody>
      <dsp:txXfrm rot="5400000">
        <a:off x="-261288" y="3721650"/>
        <a:ext cx="1640764" cy="1118187"/>
      </dsp:txXfrm>
    </dsp:sp>
    <dsp:sp modelId="{F7ECC9C6-8126-49EE-8AF3-63D87BD5EEFF}">
      <dsp:nvSpPr>
        <dsp:cNvPr id="0" name=""/>
        <dsp:cNvSpPr/>
      </dsp:nvSpPr>
      <dsp:spPr>
        <a:xfrm rot="5400000">
          <a:off x="4433770" y="-11708"/>
          <a:ext cx="1394646" cy="802581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Molar heat of solidification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The heat released  when one mol of a liquid changes to a solid @ constant temperature</a:t>
          </a:r>
          <a:endParaRPr lang="en-US" sz="2400" kern="1200" dirty="0"/>
        </a:p>
      </dsp:txBody>
      <dsp:txXfrm rot="5400000">
        <a:off x="4433770" y="-11708"/>
        <a:ext cx="1394646" cy="8025812"/>
      </dsp:txXfrm>
    </dsp:sp>
    <dsp:sp modelId="{6DD00CA7-FD17-4CDE-9701-2FF2820F972F}">
      <dsp:nvSpPr>
        <dsp:cNvPr id="0" name=""/>
        <dsp:cNvSpPr/>
      </dsp:nvSpPr>
      <dsp:spPr>
        <a:xfrm rot="5400000">
          <a:off x="-239611" y="5450047"/>
          <a:ext cx="1597410" cy="111818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a:t>
          </a:r>
          <a:r>
            <a:rPr lang="en-US" sz="3000" kern="1200" dirty="0" err="1" smtClean="0"/>
            <a:t>H</a:t>
          </a:r>
          <a:r>
            <a:rPr lang="en-US" sz="3000" kern="1200" baseline="-25000" dirty="0" err="1" smtClean="0"/>
            <a:t>fus</a:t>
          </a:r>
          <a:endParaRPr lang="en-US" sz="3000" kern="1200" dirty="0"/>
        </a:p>
      </dsp:txBody>
      <dsp:txXfrm rot="5400000">
        <a:off x="-239611" y="5450047"/>
        <a:ext cx="1597410" cy="1118187"/>
      </dsp:txXfrm>
    </dsp:sp>
    <dsp:sp modelId="{6F1DDE5F-BD8D-4D6F-BCC1-7612F8135FF5}">
      <dsp:nvSpPr>
        <dsp:cNvPr id="0" name=""/>
        <dsp:cNvSpPr/>
      </dsp:nvSpPr>
      <dsp:spPr>
        <a:xfrm rot="5400000">
          <a:off x="4377851" y="1716688"/>
          <a:ext cx="1506483" cy="802581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Molar heat of fusion</a:t>
          </a:r>
          <a:endParaRPr lang="en-US" sz="2400" kern="1200" dirty="0"/>
        </a:p>
        <a:p>
          <a:pPr marL="228600" lvl="1" indent="-228600" algn="l" defTabSz="1066800">
            <a:lnSpc>
              <a:spcPct val="90000"/>
            </a:lnSpc>
            <a:spcBef>
              <a:spcPct val="0"/>
            </a:spcBef>
            <a:spcAft>
              <a:spcPct val="15000"/>
            </a:spcAft>
            <a:buChar char="••"/>
          </a:pPr>
          <a:r>
            <a:rPr lang="en-US" sz="2400" kern="1200" dirty="0" smtClean="0"/>
            <a:t>The heat absorbed by 1 mole of a substance when it melts @ constant temperature</a:t>
          </a:r>
        </a:p>
      </dsp:txBody>
      <dsp:txXfrm rot="5400000">
        <a:off x="4377851" y="1716688"/>
        <a:ext cx="1506483" cy="802581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83F491-DC9F-4FF4-BDE0-9285F56AEF5C}">
      <dsp:nvSpPr>
        <dsp:cNvPr id="0" name=""/>
        <dsp:cNvSpPr/>
      </dsp:nvSpPr>
      <dsp:spPr>
        <a:xfrm>
          <a:off x="3733775" y="3874819"/>
          <a:ext cx="2886075" cy="288607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kern="1200" dirty="0" smtClean="0"/>
            <a:t>Hess’s Law</a:t>
          </a:r>
          <a:endParaRPr lang="en-US" sz="5200" kern="1200" dirty="0"/>
        </a:p>
      </dsp:txBody>
      <dsp:txXfrm>
        <a:off x="3733775" y="3874819"/>
        <a:ext cx="2886075" cy="2886075"/>
      </dsp:txXfrm>
    </dsp:sp>
    <dsp:sp modelId="{8B38AAB0-F329-492E-91CE-ADD39D2E93B8}">
      <dsp:nvSpPr>
        <dsp:cNvPr id="0" name=""/>
        <dsp:cNvSpPr/>
      </dsp:nvSpPr>
      <dsp:spPr>
        <a:xfrm rot="13153814">
          <a:off x="2425604" y="2902741"/>
          <a:ext cx="3084634" cy="822531"/>
        </a:xfrm>
        <a:prstGeom prst="leftArrow">
          <a:avLst>
            <a:gd name="adj1" fmla="val 60000"/>
            <a:gd name="adj2" fmla="val 50000"/>
          </a:avLst>
        </a:prstGeom>
        <a:solidFill>
          <a:schemeClr val="bg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sp>
    <dsp:sp modelId="{1AE20DBE-E582-45B0-9D40-AB1B7200EDA3}">
      <dsp:nvSpPr>
        <dsp:cNvPr id="0" name=""/>
        <dsp:cNvSpPr/>
      </dsp:nvSpPr>
      <dsp:spPr>
        <a:xfrm>
          <a:off x="-24" y="97090"/>
          <a:ext cx="3566084" cy="48997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1422400">
            <a:lnSpc>
              <a:spcPct val="90000"/>
            </a:lnSpc>
            <a:spcBef>
              <a:spcPct val="0"/>
            </a:spcBef>
            <a:spcAft>
              <a:spcPct val="35000"/>
            </a:spcAft>
          </a:pPr>
          <a:r>
            <a:rPr lang="en-US" sz="3200" u="sng" kern="1200" dirty="0" smtClean="0"/>
            <a:t>Add</a:t>
          </a:r>
          <a:r>
            <a:rPr lang="en-US" sz="3200" kern="1200" dirty="0" smtClean="0"/>
            <a:t> 2 or more thermo chemical equations to give a final equation, </a:t>
          </a:r>
        </a:p>
        <a:p>
          <a:pPr lvl="0" algn="l" defTabSz="1422400">
            <a:lnSpc>
              <a:spcPct val="90000"/>
            </a:lnSpc>
            <a:spcBef>
              <a:spcPct val="0"/>
            </a:spcBef>
            <a:spcAft>
              <a:spcPct val="35000"/>
            </a:spcAft>
          </a:pPr>
          <a:endParaRPr lang="en-US" sz="800" kern="1200" dirty="0" smtClean="0"/>
        </a:p>
        <a:p>
          <a:pPr lvl="0" algn="l" defTabSz="1422400">
            <a:lnSpc>
              <a:spcPct val="90000"/>
            </a:lnSpc>
            <a:spcBef>
              <a:spcPct val="0"/>
            </a:spcBef>
            <a:spcAft>
              <a:spcPct val="35000"/>
            </a:spcAft>
          </a:pPr>
          <a:r>
            <a:rPr lang="en-US" sz="3200" kern="1200" dirty="0" smtClean="0"/>
            <a:t>then </a:t>
          </a:r>
          <a:r>
            <a:rPr lang="en-US" sz="3200" u="sng" kern="1200" dirty="0" smtClean="0"/>
            <a:t>add</a:t>
          </a:r>
          <a:r>
            <a:rPr lang="en-US" sz="3200" kern="1200" dirty="0" smtClean="0"/>
            <a:t> the    H (heats of reaction) to give the </a:t>
          </a:r>
          <a:r>
            <a:rPr lang="en-US" sz="3200" u="sng" kern="1200" dirty="0" smtClean="0"/>
            <a:t>total heat change</a:t>
          </a:r>
          <a:r>
            <a:rPr lang="en-US" sz="3200" u="none" kern="1200" dirty="0" smtClean="0"/>
            <a:t>  (total   H)</a:t>
          </a:r>
          <a:endParaRPr lang="en-US" sz="3200" u="none" kern="1200" dirty="0"/>
        </a:p>
      </dsp:txBody>
      <dsp:txXfrm>
        <a:off x="-24" y="97090"/>
        <a:ext cx="3566084" cy="4899742"/>
      </dsp:txXfrm>
    </dsp:sp>
    <dsp:sp modelId="{0340377D-CED9-4EC6-A497-9D83C9CA81D3}">
      <dsp:nvSpPr>
        <dsp:cNvPr id="0" name=""/>
        <dsp:cNvSpPr/>
      </dsp:nvSpPr>
      <dsp:spPr>
        <a:xfrm rot="18473693">
          <a:off x="4791419" y="2843114"/>
          <a:ext cx="2417161" cy="822531"/>
        </a:xfrm>
        <a:prstGeom prst="leftArrow">
          <a:avLst>
            <a:gd name="adj1" fmla="val 60000"/>
            <a:gd name="adj2" fmla="val 50000"/>
          </a:avLst>
        </a:prstGeom>
        <a:solidFill>
          <a:schemeClr val="bg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sp>
    <dsp:sp modelId="{2290DCFA-A2AA-4EB1-AAB1-940EF1BBFD52}">
      <dsp:nvSpPr>
        <dsp:cNvPr id="0" name=""/>
        <dsp:cNvSpPr/>
      </dsp:nvSpPr>
      <dsp:spPr>
        <a:xfrm>
          <a:off x="6124428" y="3"/>
          <a:ext cx="3019567" cy="43212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You </a:t>
          </a:r>
          <a:r>
            <a:rPr lang="en-US" sz="2800" u="sng" strike="noStrike" kern="1200" dirty="0" smtClean="0"/>
            <a:t>can write the reverse </a:t>
          </a:r>
          <a:r>
            <a:rPr lang="en-US" sz="2800" kern="1200" dirty="0" smtClean="0"/>
            <a:t>of a thermo chemical equation </a:t>
          </a:r>
        </a:p>
        <a:p>
          <a:pPr lvl="0" algn="ctr" defTabSz="1244600">
            <a:lnSpc>
              <a:spcPct val="90000"/>
            </a:lnSpc>
            <a:spcBef>
              <a:spcPct val="0"/>
            </a:spcBef>
            <a:spcAft>
              <a:spcPct val="35000"/>
            </a:spcAft>
          </a:pPr>
          <a:r>
            <a:rPr lang="en-US" sz="2800" kern="1200" dirty="0" smtClean="0"/>
            <a:t>but you must </a:t>
          </a:r>
          <a:r>
            <a:rPr lang="en-US" sz="2800" u="sng" kern="1200" dirty="0" smtClean="0"/>
            <a:t>change the sign </a:t>
          </a:r>
          <a:r>
            <a:rPr lang="en-US" sz="2800" kern="1200" dirty="0" smtClean="0"/>
            <a:t>of the    H    </a:t>
          </a:r>
          <a:endParaRPr lang="en-US" sz="2800" kern="1200" dirty="0"/>
        </a:p>
      </dsp:txBody>
      <dsp:txXfrm>
        <a:off x="6124428" y="3"/>
        <a:ext cx="3019567" cy="43212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940773-85A1-4CE3-A213-2C7314D7475D}">
      <dsp:nvSpPr>
        <dsp:cNvPr id="0" name=""/>
        <dsp:cNvSpPr/>
      </dsp:nvSpPr>
      <dsp:spPr>
        <a:xfrm rot="5400000">
          <a:off x="-153925" y="154281"/>
          <a:ext cx="1026169" cy="718318"/>
        </a:xfrm>
        <a:prstGeom prst="chevron">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w="9525" cap="flat" cmpd="sng" algn="ctr">
          <a:solidFill>
            <a:schemeClr val="accen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 </a:t>
          </a:r>
          <a:endParaRPr lang="en-US" sz="2100" kern="1200" dirty="0"/>
        </a:p>
      </dsp:txBody>
      <dsp:txXfrm rot="5400000">
        <a:off x="-153925" y="154281"/>
        <a:ext cx="1026169" cy="718318"/>
      </dsp:txXfrm>
    </dsp:sp>
    <dsp:sp modelId="{AD648294-AFF4-48F9-B356-D19A630395EA}">
      <dsp:nvSpPr>
        <dsp:cNvPr id="0" name=""/>
        <dsp:cNvSpPr/>
      </dsp:nvSpPr>
      <dsp:spPr>
        <a:xfrm rot="5400000">
          <a:off x="2044954" y="-1326278"/>
          <a:ext cx="667010" cy="33202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Absorbs heat /  uses heat</a:t>
          </a:r>
          <a:endParaRPr lang="en-US" sz="2100" kern="1200" dirty="0"/>
        </a:p>
      </dsp:txBody>
      <dsp:txXfrm rot="5400000">
        <a:off x="2044954" y="-1326278"/>
        <a:ext cx="667010" cy="3320281"/>
      </dsp:txXfrm>
    </dsp:sp>
    <dsp:sp modelId="{BE0225BB-C88D-4D6F-8483-BA63D52D7A29}">
      <dsp:nvSpPr>
        <dsp:cNvPr id="0" name=""/>
        <dsp:cNvSpPr/>
      </dsp:nvSpPr>
      <dsp:spPr>
        <a:xfrm rot="5400000">
          <a:off x="-153925" y="974340"/>
          <a:ext cx="1026169" cy="718318"/>
        </a:xfrm>
        <a:prstGeom prst="chevron">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w="9525" cap="flat" cmpd="sng" algn="ctr">
          <a:solidFill>
            <a:schemeClr val="accen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 </a:t>
          </a:r>
          <a:endParaRPr lang="en-US" sz="2100" kern="1200" dirty="0"/>
        </a:p>
      </dsp:txBody>
      <dsp:txXfrm rot="5400000">
        <a:off x="-153925" y="974340"/>
        <a:ext cx="1026169" cy="718318"/>
      </dsp:txXfrm>
    </dsp:sp>
    <dsp:sp modelId="{3B5EB5B8-B4FC-45D4-9946-F942AF162297}">
      <dsp:nvSpPr>
        <dsp:cNvPr id="0" name=""/>
        <dsp:cNvSpPr/>
      </dsp:nvSpPr>
      <dsp:spPr>
        <a:xfrm rot="5400000">
          <a:off x="2044954" y="-506220"/>
          <a:ext cx="667010" cy="33202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Needs energy to happen</a:t>
          </a:r>
          <a:endParaRPr lang="en-US" sz="2100" kern="1200" dirty="0"/>
        </a:p>
      </dsp:txBody>
      <dsp:txXfrm rot="5400000">
        <a:off x="2044954" y="-506220"/>
        <a:ext cx="667010" cy="3320281"/>
      </dsp:txXfrm>
    </dsp:sp>
    <dsp:sp modelId="{73F2F46B-241E-4E37-9B20-8BFF37551642}">
      <dsp:nvSpPr>
        <dsp:cNvPr id="0" name=""/>
        <dsp:cNvSpPr/>
      </dsp:nvSpPr>
      <dsp:spPr>
        <a:xfrm rot="5400000">
          <a:off x="-153925" y="1794399"/>
          <a:ext cx="1026169" cy="718318"/>
        </a:xfrm>
        <a:prstGeom prst="chevron">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w="9525" cap="flat" cmpd="sng" algn="ctr">
          <a:solidFill>
            <a:schemeClr val="accen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 </a:t>
          </a:r>
          <a:endParaRPr lang="en-US" sz="2100" kern="1200" dirty="0"/>
        </a:p>
      </dsp:txBody>
      <dsp:txXfrm rot="5400000">
        <a:off x="-153925" y="1794399"/>
        <a:ext cx="1026169" cy="718318"/>
      </dsp:txXfrm>
    </dsp:sp>
    <dsp:sp modelId="{36D4BE49-3168-44D0-B155-AC8162FB92BE}">
      <dsp:nvSpPr>
        <dsp:cNvPr id="0" name=""/>
        <dsp:cNvSpPr/>
      </dsp:nvSpPr>
      <dsp:spPr>
        <a:xfrm rot="5400000">
          <a:off x="2044954" y="313838"/>
          <a:ext cx="667010" cy="33202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 q </a:t>
          </a:r>
          <a:r>
            <a:rPr lang="en-US" sz="2100" kern="1200" smtClean="0"/>
            <a:t>is positive</a:t>
          </a:r>
          <a:endParaRPr lang="en-US" sz="2100" kern="1200" dirty="0"/>
        </a:p>
      </dsp:txBody>
      <dsp:txXfrm rot="5400000">
        <a:off x="2044954" y="313838"/>
        <a:ext cx="667010" cy="332028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940773-85A1-4CE3-A213-2C7314D7475D}">
      <dsp:nvSpPr>
        <dsp:cNvPr id="0" name=""/>
        <dsp:cNvSpPr/>
      </dsp:nvSpPr>
      <dsp:spPr>
        <a:xfrm rot="5400000">
          <a:off x="-153730" y="153730"/>
          <a:ext cx="1024867" cy="717407"/>
        </a:xfrm>
        <a:prstGeom prst="chevron">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w="9525" cap="flat" cmpd="sng" algn="ctr">
          <a:solidFill>
            <a:schemeClr val="accen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 </a:t>
          </a:r>
          <a:endParaRPr lang="en-US" sz="2100" kern="1200" dirty="0"/>
        </a:p>
      </dsp:txBody>
      <dsp:txXfrm rot="5400000">
        <a:off x="-153730" y="153730"/>
        <a:ext cx="1024867" cy="717407"/>
      </dsp:txXfrm>
    </dsp:sp>
    <dsp:sp modelId="{AD648294-AFF4-48F9-B356-D19A630395EA}">
      <dsp:nvSpPr>
        <dsp:cNvPr id="0" name=""/>
        <dsp:cNvSpPr/>
      </dsp:nvSpPr>
      <dsp:spPr>
        <a:xfrm rot="5400000">
          <a:off x="2235421" y="-1518013"/>
          <a:ext cx="666163" cy="370219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Heat is produced /      gives off heat</a:t>
          </a:r>
          <a:endParaRPr lang="en-US" sz="2100" kern="1200" dirty="0"/>
        </a:p>
      </dsp:txBody>
      <dsp:txXfrm rot="5400000">
        <a:off x="2235421" y="-1518013"/>
        <a:ext cx="666163" cy="3702192"/>
      </dsp:txXfrm>
    </dsp:sp>
    <dsp:sp modelId="{BE0225BB-C88D-4D6F-8483-BA63D52D7A29}">
      <dsp:nvSpPr>
        <dsp:cNvPr id="0" name=""/>
        <dsp:cNvSpPr/>
      </dsp:nvSpPr>
      <dsp:spPr>
        <a:xfrm rot="5400000">
          <a:off x="-153730" y="974796"/>
          <a:ext cx="1024867" cy="717407"/>
        </a:xfrm>
        <a:prstGeom prst="chevron">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w="9525" cap="flat" cmpd="sng" algn="ctr">
          <a:solidFill>
            <a:schemeClr val="accen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 </a:t>
          </a:r>
          <a:endParaRPr lang="en-US" sz="2100" kern="1200" dirty="0"/>
        </a:p>
      </dsp:txBody>
      <dsp:txXfrm rot="5400000">
        <a:off x="-153730" y="974796"/>
        <a:ext cx="1024867" cy="717407"/>
      </dsp:txXfrm>
    </dsp:sp>
    <dsp:sp modelId="{3B5EB5B8-B4FC-45D4-9946-F942AF162297}">
      <dsp:nvSpPr>
        <dsp:cNvPr id="0" name=""/>
        <dsp:cNvSpPr/>
      </dsp:nvSpPr>
      <dsp:spPr>
        <a:xfrm rot="5400000">
          <a:off x="2235421" y="-696948"/>
          <a:ext cx="666163" cy="370219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Does not need energy to happen</a:t>
          </a:r>
          <a:endParaRPr lang="en-US" sz="2100" kern="1200" dirty="0"/>
        </a:p>
      </dsp:txBody>
      <dsp:txXfrm rot="5400000">
        <a:off x="2235421" y="-696948"/>
        <a:ext cx="666163" cy="3702192"/>
      </dsp:txXfrm>
    </dsp:sp>
    <dsp:sp modelId="{73F2F46B-241E-4E37-9B20-8BFF37551642}">
      <dsp:nvSpPr>
        <dsp:cNvPr id="0" name=""/>
        <dsp:cNvSpPr/>
      </dsp:nvSpPr>
      <dsp:spPr>
        <a:xfrm rot="5400000">
          <a:off x="-153730" y="1795861"/>
          <a:ext cx="1024867" cy="717407"/>
        </a:xfrm>
        <a:prstGeom prst="chevron">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w="9525" cap="flat" cmpd="sng" algn="ctr">
          <a:solidFill>
            <a:schemeClr val="accent1">
              <a:hueOff val="0"/>
              <a:satOff val="0"/>
              <a:lumOff val="0"/>
              <a:alphaOff val="0"/>
            </a:schemeClr>
          </a:solidFill>
          <a:prstDash val="solid"/>
        </a:ln>
        <a:effectLst>
          <a:outerShdw blurRad="381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 </a:t>
          </a:r>
          <a:endParaRPr lang="en-US" sz="2100" kern="1200" dirty="0"/>
        </a:p>
      </dsp:txBody>
      <dsp:txXfrm rot="5400000">
        <a:off x="-153730" y="1795861"/>
        <a:ext cx="1024867" cy="717407"/>
      </dsp:txXfrm>
    </dsp:sp>
    <dsp:sp modelId="{36D4BE49-3168-44D0-B155-AC8162FB92BE}">
      <dsp:nvSpPr>
        <dsp:cNvPr id="0" name=""/>
        <dsp:cNvSpPr/>
      </dsp:nvSpPr>
      <dsp:spPr>
        <a:xfrm rot="5400000">
          <a:off x="2235421" y="124117"/>
          <a:ext cx="666163" cy="370219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q is negative</a:t>
          </a:r>
          <a:endParaRPr lang="en-US" sz="2100" kern="1200" dirty="0"/>
        </a:p>
      </dsp:txBody>
      <dsp:txXfrm rot="5400000">
        <a:off x="2235421" y="124117"/>
        <a:ext cx="666163" cy="370219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3C468A-569A-4E52-8EC8-CAF5E190ABBA}">
      <dsp:nvSpPr>
        <dsp:cNvPr id="0" name=""/>
        <dsp:cNvSpPr/>
      </dsp:nvSpPr>
      <dsp:spPr>
        <a:xfrm flipH="1">
          <a:off x="-634362" y="481004"/>
          <a:ext cx="845786" cy="84583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E11CA8-5AA9-4AEE-BB09-ECCE22F0BA49}">
      <dsp:nvSpPr>
        <dsp:cNvPr id="0" name=""/>
        <dsp:cNvSpPr/>
      </dsp:nvSpPr>
      <dsp:spPr>
        <a:xfrm>
          <a:off x="0" y="93384"/>
          <a:ext cx="8458191" cy="615501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calorie (c)</a:t>
          </a:r>
          <a:endParaRPr lang="en-US" sz="4000" kern="1200" dirty="0"/>
        </a:p>
      </dsp:txBody>
      <dsp:txXfrm>
        <a:off x="0" y="93384"/>
        <a:ext cx="4229095" cy="1846508"/>
      </dsp:txXfrm>
    </dsp:sp>
    <dsp:sp modelId="{DC89C2FC-1EEB-4C53-A72A-0AA1A8D25B1A}">
      <dsp:nvSpPr>
        <dsp:cNvPr id="0" name=""/>
        <dsp:cNvSpPr/>
      </dsp:nvSpPr>
      <dsp:spPr>
        <a:xfrm>
          <a:off x="-591010" y="127511"/>
          <a:ext cx="1182021" cy="3298694"/>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695B0-8A5F-4692-A906-422EFD3AD611}">
      <dsp:nvSpPr>
        <dsp:cNvPr id="0" name=""/>
        <dsp:cNvSpPr/>
      </dsp:nvSpPr>
      <dsp:spPr>
        <a:xfrm>
          <a:off x="0" y="1726521"/>
          <a:ext cx="8458191" cy="390898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1 Calorie = </a:t>
          </a:r>
        </a:p>
        <a:p>
          <a:pPr lvl="0" algn="ctr" defTabSz="1422400">
            <a:lnSpc>
              <a:spcPct val="90000"/>
            </a:lnSpc>
            <a:spcBef>
              <a:spcPct val="0"/>
            </a:spcBef>
            <a:spcAft>
              <a:spcPct val="35000"/>
            </a:spcAft>
          </a:pPr>
          <a:r>
            <a:rPr lang="en-US" sz="3200" kern="1200" dirty="0" smtClean="0"/>
            <a:t>1000 calories</a:t>
          </a:r>
          <a:endParaRPr lang="en-US" sz="3200" kern="1200" dirty="0"/>
        </a:p>
      </dsp:txBody>
      <dsp:txXfrm>
        <a:off x="0" y="1726521"/>
        <a:ext cx="4229095" cy="1804147"/>
      </dsp:txXfrm>
    </dsp:sp>
    <dsp:sp modelId="{A388E147-5DC2-4A2E-B3C7-7BBDC8258828}">
      <dsp:nvSpPr>
        <dsp:cNvPr id="0" name=""/>
        <dsp:cNvSpPr/>
      </dsp:nvSpPr>
      <dsp:spPr>
        <a:xfrm>
          <a:off x="-634365" y="1185853"/>
          <a:ext cx="1522474" cy="1522474"/>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7427E-8C5D-4407-A4CB-48DC995BC5D7}">
      <dsp:nvSpPr>
        <dsp:cNvPr id="0" name=""/>
        <dsp:cNvSpPr/>
      </dsp:nvSpPr>
      <dsp:spPr>
        <a:xfrm>
          <a:off x="0" y="4162420"/>
          <a:ext cx="8458191" cy="1687434"/>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Joule</a:t>
          </a:r>
          <a:endParaRPr lang="en-US" sz="4000" kern="1200" dirty="0"/>
        </a:p>
      </dsp:txBody>
      <dsp:txXfrm>
        <a:off x="0" y="4162420"/>
        <a:ext cx="4229095" cy="1687434"/>
      </dsp:txXfrm>
    </dsp:sp>
    <dsp:sp modelId="{411EFC85-A39F-4730-8632-8F98E6B67CAC}">
      <dsp:nvSpPr>
        <dsp:cNvPr id="0" name=""/>
        <dsp:cNvSpPr/>
      </dsp:nvSpPr>
      <dsp:spPr>
        <a:xfrm>
          <a:off x="3276605" y="152407"/>
          <a:ext cx="4892041" cy="1522479"/>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The quantity of heat that raises the temperature of 1 gram of pure water</a:t>
          </a:r>
          <a:endParaRPr lang="en-US" sz="2400" kern="1200" dirty="0"/>
        </a:p>
      </dsp:txBody>
      <dsp:txXfrm>
        <a:off x="3276605" y="152407"/>
        <a:ext cx="4892041" cy="1522479"/>
      </dsp:txXfrm>
    </dsp:sp>
    <dsp:sp modelId="{97FE73BA-CB7A-472F-85BF-1DC535532518}">
      <dsp:nvSpPr>
        <dsp:cNvPr id="0" name=""/>
        <dsp:cNvSpPr/>
      </dsp:nvSpPr>
      <dsp:spPr>
        <a:xfrm>
          <a:off x="3733804" y="1828802"/>
          <a:ext cx="4991095" cy="212864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calorie- lab</a:t>
          </a:r>
          <a:endParaRPr lang="en-US" sz="2800" kern="1200" dirty="0"/>
        </a:p>
        <a:p>
          <a:pPr marL="285750" lvl="1" indent="-285750" algn="l" defTabSz="1244600">
            <a:lnSpc>
              <a:spcPct val="90000"/>
            </a:lnSpc>
            <a:spcBef>
              <a:spcPct val="0"/>
            </a:spcBef>
            <a:spcAft>
              <a:spcPct val="15000"/>
            </a:spcAft>
            <a:buChar char="••"/>
          </a:pPr>
          <a:r>
            <a:rPr lang="en-US" sz="2800" kern="1200" dirty="0" smtClean="0"/>
            <a:t>Calorie- food</a:t>
          </a:r>
          <a:endParaRPr lang="en-US" sz="2800" kern="1200" dirty="0"/>
        </a:p>
        <a:p>
          <a:pPr marL="285750" lvl="1" indent="-285750" algn="l" defTabSz="1244600">
            <a:lnSpc>
              <a:spcPct val="90000"/>
            </a:lnSpc>
            <a:spcBef>
              <a:spcPct val="0"/>
            </a:spcBef>
            <a:spcAft>
              <a:spcPct val="15000"/>
            </a:spcAft>
            <a:buChar char="••"/>
          </a:pPr>
          <a:r>
            <a:rPr lang="en-US" sz="2800" kern="1200" dirty="0" smtClean="0"/>
            <a:t>10 g sugar has 41 Calories means</a:t>
          </a:r>
          <a:endParaRPr lang="en-US" sz="2800" kern="1200" dirty="0"/>
        </a:p>
        <a:p>
          <a:pPr marL="285750" lvl="1" indent="-285750" algn="l" defTabSz="1244600">
            <a:lnSpc>
              <a:spcPct val="90000"/>
            </a:lnSpc>
            <a:spcBef>
              <a:spcPct val="0"/>
            </a:spcBef>
            <a:spcAft>
              <a:spcPct val="15000"/>
            </a:spcAft>
            <a:buChar char="••"/>
          </a:pPr>
          <a:r>
            <a:rPr lang="en-US" sz="2800" kern="1200" dirty="0" smtClean="0"/>
            <a:t>10 g sugar release 41,000 calories</a:t>
          </a:r>
          <a:endParaRPr lang="en-US" sz="2800" kern="1200" dirty="0"/>
        </a:p>
      </dsp:txBody>
      <dsp:txXfrm>
        <a:off x="3733804" y="1828802"/>
        <a:ext cx="4991095" cy="2128647"/>
      </dsp:txXfrm>
    </dsp:sp>
    <dsp:sp modelId="{40B44085-B41F-4C8F-9D7B-FB7FC83C8FAF}">
      <dsp:nvSpPr>
        <dsp:cNvPr id="0" name=""/>
        <dsp:cNvSpPr/>
      </dsp:nvSpPr>
      <dsp:spPr>
        <a:xfrm>
          <a:off x="2971805" y="4267204"/>
          <a:ext cx="5116851" cy="1522474"/>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SI unit of energy</a:t>
          </a:r>
          <a:endParaRPr lang="en-US" sz="2400" kern="1200" dirty="0"/>
        </a:p>
        <a:p>
          <a:pPr marL="228600" lvl="1" indent="-228600" algn="l" defTabSz="1066800">
            <a:lnSpc>
              <a:spcPct val="90000"/>
            </a:lnSpc>
            <a:spcBef>
              <a:spcPct val="0"/>
            </a:spcBef>
            <a:spcAft>
              <a:spcPct val="15000"/>
            </a:spcAft>
            <a:buChar char="••"/>
          </a:pPr>
          <a:r>
            <a:rPr lang="en-US" sz="2400" kern="1200" dirty="0" smtClean="0"/>
            <a:t>1J = 0.23490 cal</a:t>
          </a:r>
        </a:p>
        <a:p>
          <a:pPr marL="228600" lvl="1" indent="-228600" algn="l" defTabSz="1066800">
            <a:lnSpc>
              <a:spcPct val="90000"/>
            </a:lnSpc>
            <a:spcBef>
              <a:spcPct val="0"/>
            </a:spcBef>
            <a:spcAft>
              <a:spcPct val="15000"/>
            </a:spcAft>
            <a:buChar char="••"/>
          </a:pPr>
          <a:r>
            <a:rPr lang="en-US" sz="2400" kern="1200" dirty="0" smtClean="0"/>
            <a:t>4.184 J = 1 cal</a:t>
          </a:r>
          <a:endParaRPr lang="en-US" sz="2400" kern="1200" dirty="0"/>
        </a:p>
      </dsp:txBody>
      <dsp:txXfrm>
        <a:off x="2971805" y="4267204"/>
        <a:ext cx="5116851" cy="152247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86F429-14E8-4A5E-9830-70B74819FA9A}">
      <dsp:nvSpPr>
        <dsp:cNvPr id="0" name=""/>
        <dsp:cNvSpPr/>
      </dsp:nvSpPr>
      <dsp:spPr>
        <a:xfrm>
          <a:off x="2286022" y="450735"/>
          <a:ext cx="152384" cy="296697"/>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E8E9CD-071A-4FAC-8D48-F4A3FAD19403}">
      <dsp:nvSpPr>
        <dsp:cNvPr id="0" name=""/>
        <dsp:cNvSpPr/>
      </dsp:nvSpPr>
      <dsp:spPr>
        <a:xfrm>
          <a:off x="0" y="0"/>
          <a:ext cx="7980900" cy="107039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066800">
            <a:lnSpc>
              <a:spcPct val="90000"/>
            </a:lnSpc>
            <a:spcBef>
              <a:spcPct val="0"/>
            </a:spcBef>
            <a:spcAft>
              <a:spcPct val="35000"/>
            </a:spcAft>
          </a:pPr>
          <a:r>
            <a:rPr lang="en-US" sz="2400" kern="1200" dirty="0" smtClean="0"/>
            <a:t>heat content for systems @ constant pressure</a:t>
          </a:r>
          <a:endParaRPr lang="en-US" sz="2400" kern="1200" dirty="0"/>
        </a:p>
      </dsp:txBody>
      <dsp:txXfrm>
        <a:off x="0" y="0"/>
        <a:ext cx="7980900" cy="1070394"/>
      </dsp:txXfrm>
    </dsp:sp>
    <dsp:sp modelId="{6A3FB00A-08C1-4B20-8BBE-B079C304ADD2}">
      <dsp:nvSpPr>
        <dsp:cNvPr id="0" name=""/>
        <dsp:cNvSpPr/>
      </dsp:nvSpPr>
      <dsp:spPr>
        <a:xfrm>
          <a:off x="3048030" y="1557643"/>
          <a:ext cx="457238" cy="144813"/>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1FD871-9501-400D-A9FC-BEF79F11520C}">
      <dsp:nvSpPr>
        <dsp:cNvPr id="0" name=""/>
        <dsp:cNvSpPr/>
      </dsp:nvSpPr>
      <dsp:spPr>
        <a:xfrm>
          <a:off x="0" y="1142998"/>
          <a:ext cx="58674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244600">
            <a:lnSpc>
              <a:spcPct val="90000"/>
            </a:lnSpc>
            <a:spcBef>
              <a:spcPct val="0"/>
            </a:spcBef>
            <a:spcAft>
              <a:spcPct val="35000"/>
            </a:spcAft>
          </a:pPr>
          <a:r>
            <a:rPr lang="en-US" sz="2800" kern="1200" dirty="0" smtClean="0"/>
            <a:t>∆ H is changes in enthalpy </a:t>
          </a:r>
        </a:p>
      </dsp:txBody>
      <dsp:txXfrm>
        <a:off x="0" y="1142998"/>
        <a:ext cx="5867400" cy="678960"/>
      </dsp:txXfrm>
    </dsp:sp>
    <dsp:sp modelId="{57ACDD65-1985-42AF-90D0-35FE4032C494}">
      <dsp:nvSpPr>
        <dsp:cNvPr id="0" name=""/>
        <dsp:cNvSpPr/>
      </dsp:nvSpPr>
      <dsp:spPr>
        <a:xfrm>
          <a:off x="3276607" y="2021463"/>
          <a:ext cx="457238" cy="380037"/>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E9870-37F8-4E47-AB30-E8CA3911CFC5}">
      <dsp:nvSpPr>
        <dsp:cNvPr id="0" name=""/>
        <dsp:cNvSpPr/>
      </dsp:nvSpPr>
      <dsp:spPr>
        <a:xfrm>
          <a:off x="0" y="1905004"/>
          <a:ext cx="6705616" cy="9170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244600">
            <a:lnSpc>
              <a:spcPct val="90000"/>
            </a:lnSpc>
            <a:spcBef>
              <a:spcPct val="0"/>
            </a:spcBef>
            <a:spcAft>
              <a:spcPct val="35000"/>
            </a:spcAft>
          </a:pPr>
          <a:r>
            <a:rPr lang="en-US" sz="2800" kern="1200" dirty="0" smtClean="0"/>
            <a:t>∆ H = q</a:t>
          </a:r>
          <a:endParaRPr lang="en-US" sz="2800" kern="1200" dirty="0"/>
        </a:p>
      </dsp:txBody>
      <dsp:txXfrm>
        <a:off x="0" y="1905004"/>
        <a:ext cx="6705616" cy="917071"/>
      </dsp:txXfrm>
    </dsp:sp>
    <dsp:sp modelId="{600F3ED8-84B1-4488-B1D2-945A3573BD56}">
      <dsp:nvSpPr>
        <dsp:cNvPr id="0" name=""/>
        <dsp:cNvSpPr/>
      </dsp:nvSpPr>
      <dsp:spPr>
        <a:xfrm>
          <a:off x="4267192" y="2943885"/>
          <a:ext cx="609622" cy="24564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393C4E-9398-4163-ADBE-6721AEAE49FA}">
      <dsp:nvSpPr>
        <dsp:cNvPr id="0" name=""/>
        <dsp:cNvSpPr/>
      </dsp:nvSpPr>
      <dsp:spPr>
        <a:xfrm>
          <a:off x="0" y="2851149"/>
          <a:ext cx="798090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244600">
            <a:lnSpc>
              <a:spcPct val="90000"/>
            </a:lnSpc>
            <a:spcBef>
              <a:spcPct val="0"/>
            </a:spcBef>
            <a:spcAft>
              <a:spcPct val="35000"/>
            </a:spcAft>
          </a:pPr>
          <a:r>
            <a:rPr lang="en-US" sz="2800" kern="1200" dirty="0" smtClean="0"/>
            <a:t>∆ H : Endothermic</a:t>
          </a:r>
          <a:endParaRPr lang="en-US" sz="2800" kern="1200" dirty="0"/>
        </a:p>
      </dsp:txBody>
      <dsp:txXfrm>
        <a:off x="0" y="2851149"/>
        <a:ext cx="7980900" cy="678960"/>
      </dsp:txXfrm>
    </dsp:sp>
    <dsp:sp modelId="{70C488F2-2A92-45EE-B0FB-F80B577B2EDA}">
      <dsp:nvSpPr>
        <dsp:cNvPr id="0" name=""/>
        <dsp:cNvSpPr/>
      </dsp:nvSpPr>
      <dsp:spPr>
        <a:xfrm>
          <a:off x="4114807" y="3831112"/>
          <a:ext cx="609622" cy="267844"/>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ACC613-B5F3-48D9-B9E6-BE86E9BE5473}">
      <dsp:nvSpPr>
        <dsp:cNvPr id="0" name=""/>
        <dsp:cNvSpPr/>
      </dsp:nvSpPr>
      <dsp:spPr>
        <a:xfrm>
          <a:off x="0" y="3647784"/>
          <a:ext cx="7973275"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244600">
            <a:lnSpc>
              <a:spcPct val="90000"/>
            </a:lnSpc>
            <a:spcBef>
              <a:spcPct val="0"/>
            </a:spcBef>
            <a:spcAft>
              <a:spcPct val="35000"/>
            </a:spcAft>
          </a:pPr>
          <a:r>
            <a:rPr lang="en-US" sz="2800" kern="1200" dirty="0" smtClean="0"/>
            <a:t>-∆ H : Exothermic</a:t>
          </a:r>
          <a:endParaRPr lang="en-US" sz="2800" kern="1200" dirty="0"/>
        </a:p>
      </dsp:txBody>
      <dsp:txXfrm>
        <a:off x="0" y="3647784"/>
        <a:ext cx="7973275" cy="678960"/>
      </dsp:txXfrm>
    </dsp:sp>
    <dsp:sp modelId="{1C9B24CD-232A-45F8-887C-69C8B7C8D998}">
      <dsp:nvSpPr>
        <dsp:cNvPr id="0" name=""/>
        <dsp:cNvSpPr/>
      </dsp:nvSpPr>
      <dsp:spPr>
        <a:xfrm flipV="1">
          <a:off x="0" y="4919448"/>
          <a:ext cx="45681" cy="477891"/>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4A4B8B-D0A6-4F27-8B30-1F15AD380E4A}">
      <dsp:nvSpPr>
        <dsp:cNvPr id="0" name=""/>
        <dsp:cNvSpPr/>
      </dsp:nvSpPr>
      <dsp:spPr>
        <a:xfrm>
          <a:off x="0" y="4444421"/>
          <a:ext cx="7772427" cy="9630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1244600">
            <a:lnSpc>
              <a:spcPct val="90000"/>
            </a:lnSpc>
            <a:spcBef>
              <a:spcPct val="0"/>
            </a:spcBef>
            <a:spcAft>
              <a:spcPct val="35000"/>
            </a:spcAft>
          </a:pPr>
          <a:r>
            <a:rPr lang="en-US" sz="2800" kern="1200" dirty="0" smtClean="0"/>
            <a:t>         ∆ H = m ∙ C ∙  ∆ T</a:t>
          </a:r>
        </a:p>
      </dsp:txBody>
      <dsp:txXfrm>
        <a:off x="0" y="4444421"/>
        <a:ext cx="7772427" cy="96309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69849D-18D7-47FA-989E-67C17ED3CC6D}">
      <dsp:nvSpPr>
        <dsp:cNvPr id="0" name=""/>
        <dsp:cNvSpPr/>
      </dsp:nvSpPr>
      <dsp:spPr>
        <a:xfrm>
          <a:off x="0" y="304798"/>
          <a:ext cx="9144000" cy="838205"/>
        </a:xfrm>
        <a:prstGeom prst="rect">
          <a:avLst/>
        </a:prstGeom>
        <a:solidFill>
          <a:schemeClr val="dk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t>Thermochemical</a:t>
          </a:r>
          <a:r>
            <a:rPr lang="en-US" sz="4000" kern="1200" dirty="0" smtClean="0"/>
            <a:t>    Equations</a:t>
          </a:r>
          <a:endParaRPr lang="en-US" sz="4000" kern="1200" dirty="0"/>
        </a:p>
      </dsp:txBody>
      <dsp:txXfrm>
        <a:off x="0" y="304798"/>
        <a:ext cx="9144000" cy="838205"/>
      </dsp:txXfrm>
    </dsp:sp>
    <dsp:sp modelId="{C0EB3EE9-1B5A-4E10-B379-1CB872DD42BF}">
      <dsp:nvSpPr>
        <dsp:cNvPr id="0" name=""/>
        <dsp:cNvSpPr/>
      </dsp:nvSpPr>
      <dsp:spPr>
        <a:xfrm>
          <a:off x="4464" y="1272546"/>
          <a:ext cx="3045023" cy="5280650"/>
        </a:xfrm>
        <a:prstGeom prst="rect">
          <a:avLst/>
        </a:prstGeom>
        <a:solidFill>
          <a:schemeClr val="lt1">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i="0" u="none" kern="1200" dirty="0" smtClean="0">
              <a:latin typeface="Comic Sans MS" pitchFamily="66" charset="0"/>
            </a:rPr>
            <a:t>In a chemical equation, the </a:t>
          </a:r>
          <a:r>
            <a:rPr lang="en-US" sz="3000" i="0" u="sng" kern="1200" dirty="0" smtClean="0">
              <a:latin typeface="Comic Sans MS" pitchFamily="66" charset="0"/>
            </a:rPr>
            <a:t>enthalpy change</a:t>
          </a:r>
          <a:r>
            <a:rPr lang="en-US" sz="3000" i="0" u="none" kern="1200" dirty="0" smtClean="0">
              <a:latin typeface="Comic Sans MS" pitchFamily="66" charset="0"/>
            </a:rPr>
            <a:t> </a:t>
          </a:r>
          <a:r>
            <a:rPr lang="en-US" sz="3000" i="0" u="sng" kern="1200" dirty="0" smtClean="0">
              <a:latin typeface="Comic Sans MS" pitchFamily="66" charset="0"/>
            </a:rPr>
            <a:t>(   H) </a:t>
          </a:r>
          <a:r>
            <a:rPr lang="en-US" sz="3000" i="0" u="none" kern="1200" dirty="0" smtClean="0">
              <a:latin typeface="Comic Sans MS" pitchFamily="66" charset="0"/>
            </a:rPr>
            <a:t>for the reaction can be </a:t>
          </a:r>
          <a:r>
            <a:rPr lang="en-US" sz="3000" i="0" u="sng" kern="1200" dirty="0" smtClean="0">
              <a:latin typeface="Comic Sans MS" pitchFamily="66" charset="0"/>
            </a:rPr>
            <a:t>written as a reactant or product. </a:t>
          </a:r>
        </a:p>
        <a:p>
          <a:pPr lvl="0" algn="ctr" defTabSz="1333500">
            <a:lnSpc>
              <a:spcPct val="90000"/>
            </a:lnSpc>
            <a:spcBef>
              <a:spcPct val="0"/>
            </a:spcBef>
            <a:spcAft>
              <a:spcPct val="35000"/>
            </a:spcAft>
          </a:pPr>
          <a:endParaRPr lang="en-US" sz="3000" kern="1200" dirty="0"/>
        </a:p>
      </dsp:txBody>
      <dsp:txXfrm>
        <a:off x="4464" y="1272546"/>
        <a:ext cx="3045023" cy="5280650"/>
      </dsp:txXfrm>
    </dsp:sp>
    <dsp:sp modelId="{7921D319-6DD9-4E2A-8D55-E3FA729F4D8C}">
      <dsp:nvSpPr>
        <dsp:cNvPr id="0" name=""/>
        <dsp:cNvSpPr/>
      </dsp:nvSpPr>
      <dsp:spPr>
        <a:xfrm>
          <a:off x="3049488" y="1322081"/>
          <a:ext cx="3045023" cy="5181580"/>
        </a:xfrm>
        <a:prstGeom prst="rect">
          <a:avLst/>
        </a:prstGeom>
        <a:solidFill>
          <a:schemeClr val="lt1">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u="none" kern="1200" dirty="0" smtClean="0">
              <a:latin typeface="Comic Sans MS" pitchFamily="66" charset="0"/>
            </a:rPr>
            <a:t>A chemical equation that includes the enthalpy changes is a </a:t>
          </a:r>
          <a:r>
            <a:rPr lang="en-US" sz="2800" u="sng" kern="1200" dirty="0" err="1" smtClean="0">
              <a:latin typeface="Comic Sans MS" pitchFamily="66" charset="0"/>
            </a:rPr>
            <a:t>thermochemical</a:t>
          </a:r>
          <a:r>
            <a:rPr lang="en-US" sz="2800" u="sng" kern="1200" dirty="0" smtClean="0">
              <a:latin typeface="Comic Sans MS" pitchFamily="66" charset="0"/>
            </a:rPr>
            <a:t> equation. </a:t>
          </a:r>
        </a:p>
        <a:p>
          <a:pPr lvl="0" algn="ctr" defTabSz="1244600">
            <a:lnSpc>
              <a:spcPct val="90000"/>
            </a:lnSpc>
            <a:spcBef>
              <a:spcPct val="0"/>
            </a:spcBef>
            <a:spcAft>
              <a:spcPct val="35000"/>
            </a:spcAft>
          </a:pPr>
          <a:endParaRPr lang="en-US" sz="2600" kern="1200" dirty="0" smtClean="0"/>
        </a:p>
        <a:p>
          <a:pPr lvl="0" algn="ctr" defTabSz="1244600">
            <a:lnSpc>
              <a:spcPct val="90000"/>
            </a:lnSpc>
            <a:spcBef>
              <a:spcPct val="0"/>
            </a:spcBef>
            <a:spcAft>
              <a:spcPct val="35000"/>
            </a:spcAft>
          </a:pPr>
          <a:endParaRPr lang="en-US" sz="2600" kern="1200" dirty="0"/>
        </a:p>
      </dsp:txBody>
      <dsp:txXfrm>
        <a:off x="3049488" y="1322081"/>
        <a:ext cx="3045023" cy="5181580"/>
      </dsp:txXfrm>
    </dsp:sp>
    <dsp:sp modelId="{D7D308C4-B5C4-4451-B982-B4BC2D84E172}">
      <dsp:nvSpPr>
        <dsp:cNvPr id="0" name=""/>
        <dsp:cNvSpPr/>
      </dsp:nvSpPr>
      <dsp:spPr>
        <a:xfrm>
          <a:off x="6094511" y="1322059"/>
          <a:ext cx="3045023" cy="5181623"/>
        </a:xfrm>
        <a:prstGeom prst="rect">
          <a:avLst/>
        </a:prstGeom>
        <a:solidFill>
          <a:schemeClr val="lt1">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u="sng" kern="1200" dirty="0" smtClean="0">
              <a:latin typeface="Comic Sans MS" pitchFamily="66" charset="0"/>
            </a:rPr>
            <a:t>Heat of reaction </a:t>
          </a:r>
          <a:r>
            <a:rPr lang="en-US" sz="2800" u="none" kern="1200" dirty="0" smtClean="0">
              <a:latin typeface="Comic Sans MS" pitchFamily="66" charset="0"/>
            </a:rPr>
            <a:t>is the enthalpy change</a:t>
          </a:r>
        </a:p>
        <a:p>
          <a:pPr lvl="0" algn="ctr" defTabSz="1244600">
            <a:lnSpc>
              <a:spcPct val="90000"/>
            </a:lnSpc>
            <a:spcBef>
              <a:spcPct val="0"/>
            </a:spcBef>
            <a:spcAft>
              <a:spcPct val="35000"/>
            </a:spcAft>
          </a:pPr>
          <a:endParaRPr lang="en-US" sz="2600" kern="1200" dirty="0" smtClean="0"/>
        </a:p>
        <a:p>
          <a:pPr lvl="0" algn="ctr" defTabSz="1244600">
            <a:lnSpc>
              <a:spcPct val="90000"/>
            </a:lnSpc>
            <a:spcBef>
              <a:spcPct val="0"/>
            </a:spcBef>
            <a:spcAft>
              <a:spcPct val="35000"/>
            </a:spcAft>
          </a:pPr>
          <a:endParaRPr lang="en-US" sz="2600" kern="1200" dirty="0" smtClean="0"/>
        </a:p>
        <a:p>
          <a:pPr lvl="0" algn="ctr" defTabSz="1244600">
            <a:lnSpc>
              <a:spcPct val="90000"/>
            </a:lnSpc>
            <a:spcBef>
              <a:spcPct val="0"/>
            </a:spcBef>
            <a:spcAft>
              <a:spcPct val="35000"/>
            </a:spcAft>
          </a:pPr>
          <a:endParaRPr lang="en-US" sz="2600" kern="1200" dirty="0" smtClean="0"/>
        </a:p>
        <a:p>
          <a:pPr lvl="0" algn="ctr" defTabSz="1244600">
            <a:lnSpc>
              <a:spcPct val="90000"/>
            </a:lnSpc>
            <a:spcBef>
              <a:spcPct val="0"/>
            </a:spcBef>
            <a:spcAft>
              <a:spcPct val="35000"/>
            </a:spcAft>
          </a:pPr>
          <a:endParaRPr lang="en-US" sz="2600" kern="1200" dirty="0" smtClean="0"/>
        </a:p>
        <a:p>
          <a:pPr lvl="0" algn="ctr" defTabSz="1244600">
            <a:lnSpc>
              <a:spcPct val="90000"/>
            </a:lnSpc>
            <a:spcBef>
              <a:spcPct val="0"/>
            </a:spcBef>
            <a:spcAft>
              <a:spcPct val="35000"/>
            </a:spcAft>
          </a:pPr>
          <a:endParaRPr lang="en-US" sz="2600" kern="1200" dirty="0"/>
        </a:p>
      </dsp:txBody>
      <dsp:txXfrm>
        <a:off x="6094511" y="1322059"/>
        <a:ext cx="3045023" cy="5181623"/>
      </dsp:txXfrm>
    </dsp:sp>
    <dsp:sp modelId="{296DC1AA-E55B-4744-A6AE-B36B6886DA4E}">
      <dsp:nvSpPr>
        <dsp:cNvPr id="0" name=""/>
        <dsp:cNvSpPr/>
      </dsp:nvSpPr>
      <dsp:spPr>
        <a:xfrm>
          <a:off x="0" y="6073141"/>
          <a:ext cx="9144000" cy="480060"/>
        </a:xfrm>
        <a:prstGeom prst="rect">
          <a:avLst/>
        </a:prstGeom>
        <a:solidFill>
          <a:schemeClr val="dk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51B555-23B9-45C1-A607-8384BFCB98E6}">
      <dsp:nvSpPr>
        <dsp:cNvPr id="0" name=""/>
        <dsp:cNvSpPr/>
      </dsp:nvSpPr>
      <dsp:spPr>
        <a:xfrm rot="5400000">
          <a:off x="-428039" y="1026152"/>
          <a:ext cx="2853594" cy="1997516"/>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a:t>
          </a:r>
          <a:r>
            <a:rPr lang="en-US" sz="5400" kern="1200" dirty="0" err="1" smtClean="0"/>
            <a:t>H</a:t>
          </a:r>
          <a:r>
            <a:rPr lang="en-US" sz="5400" kern="1200" baseline="-25000" dirty="0" err="1" smtClean="0"/>
            <a:t>vap</a:t>
          </a:r>
          <a:endParaRPr lang="en-US" sz="5400" kern="1200" dirty="0"/>
        </a:p>
      </dsp:txBody>
      <dsp:txXfrm rot="5400000">
        <a:off x="-428039" y="1026152"/>
        <a:ext cx="2853594" cy="1997516"/>
      </dsp:txXfrm>
    </dsp:sp>
    <dsp:sp modelId="{925C78E3-C3F6-481C-B6B5-D043165BBCC0}">
      <dsp:nvSpPr>
        <dsp:cNvPr id="0" name=""/>
        <dsp:cNvSpPr/>
      </dsp:nvSpPr>
      <dsp:spPr>
        <a:xfrm rot="5400000">
          <a:off x="4135281" y="-2047710"/>
          <a:ext cx="2870952" cy="714648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Molar heat of vaporization</a:t>
          </a:r>
          <a:endParaRPr lang="en-US" sz="2400" kern="1200" dirty="0"/>
        </a:p>
        <a:p>
          <a:pPr marL="57150" lvl="1" indent="-57150" algn="l" defTabSz="355600">
            <a:lnSpc>
              <a:spcPct val="90000"/>
            </a:lnSpc>
            <a:spcBef>
              <a:spcPct val="0"/>
            </a:spcBef>
            <a:spcAft>
              <a:spcPct val="15000"/>
            </a:spcAft>
            <a:buChar char="••"/>
          </a:pPr>
          <a:endParaRPr lang="en-US" sz="800" kern="1200" dirty="0"/>
        </a:p>
        <a:p>
          <a:pPr marL="228600" lvl="1" indent="-228600" algn="l" defTabSz="1066800">
            <a:lnSpc>
              <a:spcPct val="90000"/>
            </a:lnSpc>
            <a:spcBef>
              <a:spcPct val="0"/>
            </a:spcBef>
            <a:spcAft>
              <a:spcPct val="15000"/>
            </a:spcAft>
            <a:buChar char="••"/>
          </a:pPr>
          <a:r>
            <a:rPr lang="en-US" sz="2400" kern="1200" dirty="0" smtClean="0"/>
            <a:t>The heat </a:t>
          </a:r>
          <a:r>
            <a:rPr lang="en-US" sz="2400" i="1" u="sng" kern="1200" dirty="0" smtClean="0"/>
            <a:t>absorbed</a:t>
          </a:r>
          <a:r>
            <a:rPr lang="en-US" sz="2400" kern="1200" dirty="0" smtClean="0"/>
            <a:t> by 1 mole of a substance when it changes from a liquid to a vapor @ constant temperature</a:t>
          </a:r>
          <a:endParaRPr lang="en-US" sz="2400" kern="1200" dirty="0"/>
        </a:p>
        <a:p>
          <a:pPr marL="57150" lvl="1" indent="-57150" algn="l" defTabSz="355600">
            <a:lnSpc>
              <a:spcPct val="90000"/>
            </a:lnSpc>
            <a:spcBef>
              <a:spcPct val="0"/>
            </a:spcBef>
            <a:spcAft>
              <a:spcPct val="15000"/>
            </a:spcAft>
            <a:buChar char="••"/>
          </a:pPr>
          <a:endParaRPr lang="en-US" sz="800" kern="1200" dirty="0"/>
        </a:p>
        <a:p>
          <a:pPr marL="228600" lvl="1" indent="-228600" algn="l" defTabSz="1066800">
            <a:lnSpc>
              <a:spcPct val="90000"/>
            </a:lnSpc>
            <a:spcBef>
              <a:spcPct val="0"/>
            </a:spcBef>
            <a:spcAft>
              <a:spcPct val="15000"/>
            </a:spcAft>
            <a:buChar char="••"/>
          </a:pPr>
          <a:r>
            <a:rPr lang="en-US" sz="2400" kern="1200" dirty="0" smtClean="0"/>
            <a:t>ex:   1 mol water @ 100°C yields 1 mol vapor @ 100°C  absorbs 40.9 kJ of heat</a:t>
          </a:r>
          <a:endParaRPr lang="en-US" sz="2400" kern="1200" dirty="0"/>
        </a:p>
        <a:p>
          <a:pPr marL="57150" lvl="1" indent="-57150" algn="l" defTabSz="355600">
            <a:lnSpc>
              <a:spcPct val="90000"/>
            </a:lnSpc>
            <a:spcBef>
              <a:spcPct val="0"/>
            </a:spcBef>
            <a:spcAft>
              <a:spcPct val="15000"/>
            </a:spcAft>
            <a:buChar char="••"/>
          </a:pPr>
          <a:endParaRPr lang="en-US" sz="800" kern="1200" dirty="0"/>
        </a:p>
        <a:p>
          <a:pPr marL="228600" lvl="1" indent="-228600" algn="l" defTabSz="1066800">
            <a:lnSpc>
              <a:spcPct val="90000"/>
            </a:lnSpc>
            <a:spcBef>
              <a:spcPct val="0"/>
            </a:spcBef>
            <a:spcAft>
              <a:spcPct val="15000"/>
            </a:spcAft>
            <a:buChar char="••"/>
          </a:pPr>
          <a:r>
            <a:rPr lang="en-US" sz="2400" kern="1200" dirty="0" smtClean="0"/>
            <a:t>∆</a:t>
          </a:r>
          <a:r>
            <a:rPr lang="en-US" sz="2400" kern="1200" dirty="0" err="1" smtClean="0"/>
            <a:t>H</a:t>
          </a:r>
          <a:r>
            <a:rPr lang="en-US" sz="2400" kern="1200" baseline="-25000" dirty="0" err="1" smtClean="0"/>
            <a:t>vap</a:t>
          </a:r>
          <a:r>
            <a:rPr lang="en-US" sz="2400" kern="1200" dirty="0" smtClean="0"/>
            <a:t>  =  40.9   kJ</a:t>
          </a:r>
        </a:p>
      </dsp:txBody>
      <dsp:txXfrm rot="5400000">
        <a:off x="4135281" y="-2047710"/>
        <a:ext cx="2870952" cy="7146483"/>
      </dsp:txXfrm>
    </dsp:sp>
    <dsp:sp modelId="{D24ACC2D-5A34-45DE-9332-4AA849B78D28}">
      <dsp:nvSpPr>
        <dsp:cNvPr id="0" name=""/>
        <dsp:cNvSpPr/>
      </dsp:nvSpPr>
      <dsp:spPr>
        <a:xfrm rot="5400000">
          <a:off x="-428039" y="4342389"/>
          <a:ext cx="2853594" cy="1997516"/>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a:t>
          </a:r>
          <a:r>
            <a:rPr lang="en-US" sz="5400" kern="1200" dirty="0" err="1" smtClean="0"/>
            <a:t>H</a:t>
          </a:r>
          <a:r>
            <a:rPr lang="en-US" sz="5400" kern="1200" baseline="-25000" dirty="0" err="1" smtClean="0"/>
            <a:t>cond</a:t>
          </a:r>
          <a:endParaRPr lang="en-US" sz="5400" kern="1200" dirty="0"/>
        </a:p>
      </dsp:txBody>
      <dsp:txXfrm rot="5400000">
        <a:off x="-428039" y="4342389"/>
        <a:ext cx="2853594" cy="1997516"/>
      </dsp:txXfrm>
    </dsp:sp>
    <dsp:sp modelId="{B671A69D-8A25-4881-B405-AD5988970E90}">
      <dsp:nvSpPr>
        <dsp:cNvPr id="0" name=""/>
        <dsp:cNvSpPr/>
      </dsp:nvSpPr>
      <dsp:spPr>
        <a:xfrm rot="5400000">
          <a:off x="3957801" y="1268526"/>
          <a:ext cx="3225912" cy="714648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Molar heat of condensation</a:t>
          </a:r>
          <a:endParaRPr lang="en-US" sz="2400" kern="1200" dirty="0"/>
        </a:p>
        <a:p>
          <a:pPr marL="57150" lvl="1" indent="-57150" algn="l" defTabSz="355600">
            <a:lnSpc>
              <a:spcPct val="90000"/>
            </a:lnSpc>
            <a:spcBef>
              <a:spcPct val="0"/>
            </a:spcBef>
            <a:spcAft>
              <a:spcPct val="15000"/>
            </a:spcAft>
            <a:buChar char="••"/>
          </a:pPr>
          <a:endParaRPr lang="en-US" sz="800" kern="1200" dirty="0"/>
        </a:p>
        <a:p>
          <a:pPr marL="228600" lvl="1" indent="-228600" algn="l" defTabSz="1066800">
            <a:lnSpc>
              <a:spcPct val="90000"/>
            </a:lnSpc>
            <a:spcBef>
              <a:spcPct val="0"/>
            </a:spcBef>
            <a:spcAft>
              <a:spcPct val="15000"/>
            </a:spcAft>
            <a:buChar char="••"/>
          </a:pPr>
          <a:r>
            <a:rPr lang="en-US" sz="2400" kern="1200" dirty="0" smtClean="0"/>
            <a:t>The heat </a:t>
          </a:r>
          <a:r>
            <a:rPr lang="en-US" sz="2400" i="1" u="sng" kern="1200" dirty="0" smtClean="0"/>
            <a:t>released</a:t>
          </a:r>
          <a:r>
            <a:rPr lang="en-US" sz="2400" kern="1200" dirty="0" smtClean="0"/>
            <a:t> when one mol of a vapor changes to a liquid @ constant temperature</a:t>
          </a:r>
          <a:endParaRPr lang="en-US" sz="2400" kern="1200" dirty="0"/>
        </a:p>
        <a:p>
          <a:pPr marL="57150" lvl="1" indent="-57150" algn="l" defTabSz="355600">
            <a:lnSpc>
              <a:spcPct val="90000"/>
            </a:lnSpc>
            <a:spcBef>
              <a:spcPct val="0"/>
            </a:spcBef>
            <a:spcAft>
              <a:spcPct val="15000"/>
            </a:spcAft>
            <a:buChar char="••"/>
          </a:pPr>
          <a:endParaRPr lang="en-US" sz="800" kern="1200" dirty="0"/>
        </a:p>
        <a:p>
          <a:pPr marL="228600" lvl="1" indent="-228600" algn="l" defTabSz="1066800">
            <a:lnSpc>
              <a:spcPct val="90000"/>
            </a:lnSpc>
            <a:spcBef>
              <a:spcPct val="0"/>
            </a:spcBef>
            <a:spcAft>
              <a:spcPct val="15000"/>
            </a:spcAft>
            <a:buChar char="••"/>
          </a:pPr>
          <a:r>
            <a:rPr lang="en-US" sz="2400" kern="1200" dirty="0" smtClean="0"/>
            <a:t>Ex:  1 mol vapor @ 100°C yields 1 mol water @ 100°C   releases 40.9 kJ of heat</a:t>
          </a:r>
          <a:endParaRPr lang="en-US" sz="2400" kern="1200" dirty="0"/>
        </a:p>
        <a:p>
          <a:pPr marL="57150" lvl="1" indent="-57150" algn="l" defTabSz="355600">
            <a:lnSpc>
              <a:spcPct val="90000"/>
            </a:lnSpc>
            <a:spcBef>
              <a:spcPct val="0"/>
            </a:spcBef>
            <a:spcAft>
              <a:spcPct val="15000"/>
            </a:spcAft>
            <a:buChar char="••"/>
          </a:pPr>
          <a:endParaRPr lang="en-US" sz="800" kern="1200" dirty="0"/>
        </a:p>
        <a:p>
          <a:pPr marL="228600" lvl="1" indent="-228600" algn="l" defTabSz="1066800">
            <a:lnSpc>
              <a:spcPct val="90000"/>
            </a:lnSpc>
            <a:spcBef>
              <a:spcPct val="0"/>
            </a:spcBef>
            <a:spcAft>
              <a:spcPct val="15000"/>
            </a:spcAft>
            <a:buChar char="••"/>
          </a:pPr>
          <a:r>
            <a:rPr lang="en-US" sz="2400" kern="1200" dirty="0" smtClean="0"/>
            <a:t>∆</a:t>
          </a:r>
          <a:r>
            <a:rPr lang="en-US" sz="2400" kern="1200" dirty="0" err="1" smtClean="0"/>
            <a:t>H</a:t>
          </a:r>
          <a:r>
            <a:rPr lang="en-US" sz="2400" kern="1200" baseline="-25000" dirty="0" err="1" smtClean="0"/>
            <a:t>cond</a:t>
          </a:r>
          <a:r>
            <a:rPr lang="en-US" sz="2400" kern="1200" dirty="0" smtClean="0"/>
            <a:t>  =  -40.9    kJ</a:t>
          </a:r>
        </a:p>
      </dsp:txBody>
      <dsp:txXfrm rot="5400000">
        <a:off x="3957801" y="1268526"/>
        <a:ext cx="3225912" cy="714648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D0DFEC-624F-4B30-9125-00EF178E4E30}">
      <dsp:nvSpPr>
        <dsp:cNvPr id="0" name=""/>
        <dsp:cNvSpPr/>
      </dsp:nvSpPr>
      <dsp:spPr>
        <a:xfrm rot="5400000">
          <a:off x="-446515" y="1148351"/>
          <a:ext cx="2803903" cy="1910871"/>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a:t>
          </a:r>
          <a:r>
            <a:rPr lang="en-US" sz="5300" kern="1200" dirty="0" err="1" smtClean="0"/>
            <a:t>H</a:t>
          </a:r>
          <a:r>
            <a:rPr lang="en-US" sz="5300" kern="1200" baseline="-25000" dirty="0" err="1" smtClean="0"/>
            <a:t>solid</a:t>
          </a:r>
          <a:r>
            <a:rPr lang="en-US" sz="5300" kern="1200" dirty="0" smtClean="0"/>
            <a:t>  </a:t>
          </a:r>
          <a:endParaRPr lang="en-US" sz="5300" kern="1200" dirty="0"/>
        </a:p>
      </dsp:txBody>
      <dsp:txXfrm rot="5400000">
        <a:off x="-446515" y="1148351"/>
        <a:ext cx="2803903" cy="1910871"/>
      </dsp:txXfrm>
    </dsp:sp>
    <dsp:sp modelId="{F7ECC9C6-8126-49EE-8AF3-63D87BD5EEFF}">
      <dsp:nvSpPr>
        <dsp:cNvPr id="0" name=""/>
        <dsp:cNvSpPr/>
      </dsp:nvSpPr>
      <dsp:spPr>
        <a:xfrm rot="5400000">
          <a:off x="4028305" y="-1990494"/>
          <a:ext cx="2998259" cy="7233128"/>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Molar heat of solidification</a:t>
          </a:r>
          <a:endParaRPr lang="en-US" sz="2400" kern="1200" dirty="0"/>
        </a:p>
        <a:p>
          <a:pPr marL="57150" lvl="1" indent="-57150" algn="l" defTabSz="355600">
            <a:lnSpc>
              <a:spcPct val="90000"/>
            </a:lnSpc>
            <a:spcBef>
              <a:spcPct val="0"/>
            </a:spcBef>
            <a:spcAft>
              <a:spcPct val="15000"/>
            </a:spcAft>
            <a:buChar char="••"/>
          </a:pPr>
          <a:endParaRPr lang="en-US" sz="800" kern="1200" dirty="0"/>
        </a:p>
        <a:p>
          <a:pPr marL="228600" lvl="1" indent="-228600" algn="l" defTabSz="1066800">
            <a:lnSpc>
              <a:spcPct val="90000"/>
            </a:lnSpc>
            <a:spcBef>
              <a:spcPct val="0"/>
            </a:spcBef>
            <a:spcAft>
              <a:spcPct val="15000"/>
            </a:spcAft>
            <a:buChar char="••"/>
          </a:pPr>
          <a:r>
            <a:rPr lang="en-US" sz="2400" kern="1200" dirty="0" smtClean="0"/>
            <a:t>The heat </a:t>
          </a:r>
          <a:r>
            <a:rPr lang="en-US" sz="2400" i="1" u="sng" kern="1200" dirty="0" smtClean="0"/>
            <a:t>released</a:t>
          </a:r>
          <a:r>
            <a:rPr lang="en-US" sz="2400" kern="1200" dirty="0" smtClean="0"/>
            <a:t>  when one mol of a liquid changes to a solid @ constant temperature</a:t>
          </a:r>
          <a:endParaRPr lang="en-US" sz="2400" kern="1200" dirty="0"/>
        </a:p>
        <a:p>
          <a:pPr marL="57150" lvl="1" indent="-57150" algn="l" defTabSz="355600">
            <a:lnSpc>
              <a:spcPct val="90000"/>
            </a:lnSpc>
            <a:spcBef>
              <a:spcPct val="0"/>
            </a:spcBef>
            <a:spcAft>
              <a:spcPct val="15000"/>
            </a:spcAft>
            <a:buChar char="••"/>
          </a:pPr>
          <a:endParaRPr lang="en-US" sz="800" kern="1200" dirty="0"/>
        </a:p>
        <a:p>
          <a:pPr marL="228600" lvl="1" indent="-228600" algn="l" defTabSz="1066800">
            <a:lnSpc>
              <a:spcPct val="90000"/>
            </a:lnSpc>
            <a:spcBef>
              <a:spcPct val="0"/>
            </a:spcBef>
            <a:spcAft>
              <a:spcPct val="15000"/>
            </a:spcAft>
            <a:buChar char="••"/>
          </a:pPr>
          <a:r>
            <a:rPr lang="en-US" sz="2400" kern="1200" dirty="0" smtClean="0"/>
            <a:t>Ex:  1 mol water @ 0°C yields 1 mol ice @ 0°C releases 6.01 kJ of heat</a:t>
          </a:r>
          <a:endParaRPr lang="en-US" sz="2400" kern="1200" dirty="0"/>
        </a:p>
        <a:p>
          <a:pPr marL="57150" lvl="1" indent="-57150" algn="l" defTabSz="355600">
            <a:lnSpc>
              <a:spcPct val="90000"/>
            </a:lnSpc>
            <a:spcBef>
              <a:spcPct val="0"/>
            </a:spcBef>
            <a:spcAft>
              <a:spcPct val="15000"/>
            </a:spcAft>
            <a:buChar char="••"/>
          </a:pPr>
          <a:endParaRPr lang="en-US" sz="800" kern="1200" dirty="0"/>
        </a:p>
        <a:p>
          <a:pPr marL="228600" lvl="1" indent="-228600" algn="l" defTabSz="1066800">
            <a:lnSpc>
              <a:spcPct val="90000"/>
            </a:lnSpc>
            <a:spcBef>
              <a:spcPct val="0"/>
            </a:spcBef>
            <a:spcAft>
              <a:spcPct val="15000"/>
            </a:spcAft>
            <a:buChar char="••"/>
          </a:pPr>
          <a:r>
            <a:rPr lang="en-US" sz="2400" kern="1200" dirty="0" smtClean="0"/>
            <a:t>∆</a:t>
          </a:r>
          <a:r>
            <a:rPr lang="en-US" sz="2400" kern="1200" dirty="0" err="1" smtClean="0"/>
            <a:t>H</a:t>
          </a:r>
          <a:r>
            <a:rPr lang="en-US" sz="2400" kern="1200" baseline="-25000" dirty="0" err="1" smtClean="0"/>
            <a:t>solid</a:t>
          </a:r>
          <a:r>
            <a:rPr lang="en-US" sz="2400" kern="1200" dirty="0" smtClean="0"/>
            <a:t>  = -6.01kJ</a:t>
          </a:r>
        </a:p>
      </dsp:txBody>
      <dsp:txXfrm rot="5400000">
        <a:off x="4028305" y="-1990494"/>
        <a:ext cx="2998259" cy="7233128"/>
      </dsp:txXfrm>
    </dsp:sp>
    <dsp:sp modelId="{6DD00CA7-FD17-4CDE-9701-2FF2820F972F}">
      <dsp:nvSpPr>
        <dsp:cNvPr id="0" name=""/>
        <dsp:cNvSpPr/>
      </dsp:nvSpPr>
      <dsp:spPr>
        <a:xfrm rot="5400000">
          <a:off x="-409472" y="4410716"/>
          <a:ext cx="2729815" cy="1910871"/>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a:t>
          </a:r>
          <a:r>
            <a:rPr lang="en-US" sz="5300" kern="1200" dirty="0" err="1" smtClean="0"/>
            <a:t>H</a:t>
          </a:r>
          <a:r>
            <a:rPr lang="en-US" sz="5300" kern="1200" baseline="-25000" dirty="0" err="1" smtClean="0"/>
            <a:t>fus</a:t>
          </a:r>
          <a:endParaRPr lang="en-US" sz="5300" kern="1200" dirty="0"/>
        </a:p>
      </dsp:txBody>
      <dsp:txXfrm rot="5400000">
        <a:off x="-409472" y="4410716"/>
        <a:ext cx="2729815" cy="1910871"/>
      </dsp:txXfrm>
    </dsp:sp>
    <dsp:sp modelId="{6F1DDE5F-BD8D-4D6F-BCC1-7612F8135FF5}">
      <dsp:nvSpPr>
        <dsp:cNvPr id="0" name=""/>
        <dsp:cNvSpPr/>
      </dsp:nvSpPr>
      <dsp:spPr>
        <a:xfrm rot="5400000">
          <a:off x="3931513" y="1271869"/>
          <a:ext cx="3191844" cy="7233128"/>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Molar heat of fusion</a:t>
          </a:r>
          <a:endParaRPr lang="en-US" sz="2400" kern="1200" dirty="0"/>
        </a:p>
        <a:p>
          <a:pPr marL="57150" lvl="1" indent="-57150" algn="l" defTabSz="355600">
            <a:lnSpc>
              <a:spcPct val="90000"/>
            </a:lnSpc>
            <a:spcBef>
              <a:spcPct val="0"/>
            </a:spcBef>
            <a:spcAft>
              <a:spcPct val="15000"/>
            </a:spcAft>
            <a:buChar char="••"/>
          </a:pPr>
          <a:endParaRPr lang="en-US" sz="800" kern="1200" dirty="0"/>
        </a:p>
        <a:p>
          <a:pPr marL="228600" lvl="1" indent="-228600" algn="l" defTabSz="1066800">
            <a:lnSpc>
              <a:spcPct val="90000"/>
            </a:lnSpc>
            <a:spcBef>
              <a:spcPct val="0"/>
            </a:spcBef>
            <a:spcAft>
              <a:spcPct val="15000"/>
            </a:spcAft>
            <a:buChar char="••"/>
          </a:pPr>
          <a:r>
            <a:rPr lang="en-US" sz="2400" kern="1200" dirty="0" smtClean="0"/>
            <a:t>The heat </a:t>
          </a:r>
          <a:r>
            <a:rPr lang="en-US" sz="2400" i="1" kern="1200" dirty="0" smtClean="0"/>
            <a:t>absorbed</a:t>
          </a:r>
          <a:r>
            <a:rPr lang="en-US" sz="2400" kern="1200" dirty="0" smtClean="0"/>
            <a:t> by 1 mole of a substance when it melts @ constant temperature</a:t>
          </a:r>
        </a:p>
        <a:p>
          <a:pPr marL="57150" lvl="1" indent="-57150" algn="l" defTabSz="355600">
            <a:lnSpc>
              <a:spcPct val="90000"/>
            </a:lnSpc>
            <a:spcBef>
              <a:spcPct val="0"/>
            </a:spcBef>
            <a:spcAft>
              <a:spcPct val="15000"/>
            </a:spcAft>
            <a:buChar char="••"/>
          </a:pPr>
          <a:endParaRPr lang="en-US" sz="800" kern="1200" dirty="0" smtClean="0"/>
        </a:p>
        <a:p>
          <a:pPr marL="228600" lvl="1" indent="-228600" algn="l" defTabSz="1066800">
            <a:lnSpc>
              <a:spcPct val="90000"/>
            </a:lnSpc>
            <a:spcBef>
              <a:spcPct val="0"/>
            </a:spcBef>
            <a:spcAft>
              <a:spcPct val="15000"/>
            </a:spcAft>
            <a:buChar char="••"/>
          </a:pPr>
          <a:r>
            <a:rPr lang="en-US" sz="2400" kern="1200" dirty="0" smtClean="0"/>
            <a:t>Ex:  1 mol ice @ 0°C yields 1 mol water @ 0°C absorbs 6.01 kJ of heat</a:t>
          </a:r>
        </a:p>
        <a:p>
          <a:pPr marL="57150" lvl="1" indent="-57150" algn="l" defTabSz="355600">
            <a:lnSpc>
              <a:spcPct val="90000"/>
            </a:lnSpc>
            <a:spcBef>
              <a:spcPct val="0"/>
            </a:spcBef>
            <a:spcAft>
              <a:spcPct val="15000"/>
            </a:spcAft>
            <a:buChar char="••"/>
          </a:pPr>
          <a:endParaRPr lang="en-US" sz="800" kern="1200" dirty="0" smtClean="0"/>
        </a:p>
        <a:p>
          <a:pPr marL="228600" lvl="1" indent="-228600" algn="l" defTabSz="1066800">
            <a:lnSpc>
              <a:spcPct val="90000"/>
            </a:lnSpc>
            <a:spcBef>
              <a:spcPct val="0"/>
            </a:spcBef>
            <a:spcAft>
              <a:spcPct val="15000"/>
            </a:spcAft>
            <a:buChar char="••"/>
          </a:pPr>
          <a:r>
            <a:rPr lang="en-US" sz="2400" kern="1200" dirty="0" smtClean="0"/>
            <a:t>∆</a:t>
          </a:r>
          <a:r>
            <a:rPr lang="en-US" sz="2400" kern="1200" dirty="0" err="1" smtClean="0"/>
            <a:t>H</a:t>
          </a:r>
          <a:r>
            <a:rPr lang="en-US" sz="2400" kern="1200" baseline="-25000" dirty="0" err="1" smtClean="0"/>
            <a:t>fus</a:t>
          </a:r>
          <a:r>
            <a:rPr lang="en-US" sz="2400" kern="1200" dirty="0" smtClean="0"/>
            <a:t>  = 6.01 kJ</a:t>
          </a:r>
        </a:p>
      </dsp:txBody>
      <dsp:txXfrm rot="5400000">
        <a:off x="3931513" y="1271869"/>
        <a:ext cx="3191844" cy="723312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1DB3BD-8AEE-4441-9854-A1ECFCBE85B7}" type="datetimeFigureOut">
              <a:rPr lang="en-US" smtClean="0"/>
              <a:pPr/>
              <a:t>5/1/2012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8FED99-D108-471E-B724-6F36F5CAD702}"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121F4-0647-4D41-97A0-0074DDC7A336}" type="datetimeFigureOut">
              <a:rPr lang="en-US" smtClean="0"/>
              <a:pPr/>
              <a:t>5/1/2012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402B8-5199-43BB-AE95-431FB1A83D1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402B8-5199-43BB-AE95-431FB1A83D1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402B8-5199-43BB-AE95-431FB1A83D11}"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402B8-5199-43BB-AE95-431FB1A83D11}"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402B8-5199-43BB-AE95-431FB1A83D11}"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402B8-5199-43BB-AE95-431FB1A83D11}"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402B8-5199-43BB-AE95-431FB1A83D11}"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402B8-5199-43BB-AE95-431FB1A83D11}"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EC6BD-1DDB-447E-9AB3-37EC600B3482}" type="slidenum">
              <a:rPr lang="en-US"/>
              <a:pPr/>
              <a:t>23</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Show a calorimeter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402B8-5199-43BB-AE95-431FB1A83D11}"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1EE3F-C7DA-4152-BCE0-416DD2FB94A9}" type="slidenum">
              <a:rPr lang="en-US"/>
              <a:pPr/>
              <a:t>2</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ASSIGN READING!!!!!!!!!!!!!!!!!!!!!!!!!!!!!!!!!!!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402B8-5199-43BB-AE95-431FB1A83D11}" type="slidenum">
              <a:rPr lang="en-US" smtClean="0"/>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402B8-5199-43BB-AE95-431FB1A83D11}"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289FE-FEC7-45E3-9282-1F933A7F5CCC}" type="slidenum">
              <a:rPr lang="en-US"/>
              <a:pPr/>
              <a:t>30</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For instance adding the same amount of H2SO4 to different volumes will have different temperature rises.  That is why they say add acid to water instead of the other way around.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C1265-75BE-48C7-AB8C-2AF3B90F1AD6}" type="slidenum">
              <a:rPr lang="en-US"/>
              <a:pPr/>
              <a:t>31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How many ice cubes could you melt with a cup of coffee compared to a pot of coffee.  Simple, but often forgotten when thinking about science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402B8-5199-43BB-AE95-431FB1A83D11}"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37</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38</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39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40</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41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42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43</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44</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45</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E8A5196-3604-4C1C-8ACE-F35002675857}" type="slidenum">
              <a:rPr lang="en-US" smtClean="0"/>
              <a:pPr/>
              <a:t>47</a:t>
            </a:fld>
            <a:endParaRPr 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CA291-2A67-4869-B4FF-56C1C52D3BC2}" type="slidenum">
              <a:rPr lang="en-US"/>
              <a:pPr/>
              <a:t>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sz="1400">
                <a:solidFill>
                  <a:srgbClr val="0000FF"/>
                </a:solidFill>
              </a:rPr>
              <a:t>When the heat of a substance changes during a rxn</a:t>
            </a:r>
            <a:r>
              <a:rPr lang="en-US" sz="1400"/>
              <a:t> w/o a heat exchange with the surroundings </a:t>
            </a:r>
            <a:br>
              <a:rPr lang="en-US" sz="1400"/>
            </a:br>
            <a:r>
              <a:rPr lang="en-US" sz="1400"/>
              <a:t> </a:t>
            </a:r>
            <a:r>
              <a:rPr lang="en-US" sz="1400">
                <a:solidFill>
                  <a:srgbClr val="0000FF"/>
                </a:solidFill>
              </a:rPr>
              <a:t>the energy came from (or went into) the CPE</a:t>
            </a:r>
            <a:r>
              <a:rPr lang="en-US" sz="1400"/>
              <a:t> (internal energy or bond energy) of the chemicals themselves</a:t>
            </a:r>
            <a:br>
              <a:rPr lang="en-US" sz="1400"/>
            </a:br>
            <a:endParaRPr lang="en-US"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dirty="0" smtClean="0"/>
          </a:p>
        </p:txBody>
      </p:sp>
      <p:sp>
        <p:nvSpPr>
          <p:cNvPr id="15364" name="Slide Number Placeholder 3"/>
          <p:cNvSpPr>
            <a:spLocks noGrp="1"/>
          </p:cNvSpPr>
          <p:nvPr>
            <p:ph type="sldNum" sz="quarter" idx="5"/>
          </p:nvPr>
        </p:nvSpPr>
        <p:spPr>
          <a:noFill/>
        </p:spPr>
        <p:txBody>
          <a:bodyPr/>
          <a:lstStyle/>
          <a:p>
            <a:fld id="{795CBA96-93E9-4766-B52F-0A5B520A07B0}" type="slidenum">
              <a:rPr lang="en-US" smtClean="0"/>
              <a:pPr/>
              <a:t>48</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CA291-2A67-4869-B4FF-56C1C52D3BC2}" type="slidenum">
              <a:rPr lang="en-US"/>
              <a:pPr/>
              <a:t>54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sz="1400">
                <a:solidFill>
                  <a:srgbClr val="0000FF"/>
                </a:solidFill>
              </a:rPr>
              <a:t>When the heat of a substance changes during a rxn</a:t>
            </a:r>
            <a:r>
              <a:rPr lang="en-US" sz="1400"/>
              <a:t> w/o a heat exchange with the surroundings </a:t>
            </a:r>
            <a:br>
              <a:rPr lang="en-US" sz="1400"/>
            </a:br>
            <a:r>
              <a:rPr lang="en-US" sz="1400"/>
              <a:t> </a:t>
            </a:r>
            <a:r>
              <a:rPr lang="en-US" sz="1400">
                <a:solidFill>
                  <a:srgbClr val="0000FF"/>
                </a:solidFill>
              </a:rPr>
              <a:t>the energy came from (or went into) the CPE</a:t>
            </a:r>
            <a:r>
              <a:rPr lang="en-US" sz="1400"/>
              <a:t> (internal energy or bond energy) of the chemicals themselves</a:t>
            </a:r>
            <a:br>
              <a:rPr lang="en-US" sz="1400"/>
            </a:br>
            <a:endParaRPr lang="en-US"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A9B2D-9893-43AA-A44F-507B6891A194}" type="slidenum">
              <a:rPr lang="en-US"/>
              <a:pPr/>
              <a:t>55</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pPr lvl="1"/>
            <a:r>
              <a:rPr lang="en-US"/>
              <a:t>4 grams CaCl</a:t>
            </a:r>
            <a:r>
              <a:rPr lang="en-US" baseline="-25000"/>
              <a:t>2</a:t>
            </a:r>
            <a:r>
              <a:rPr lang="en-US"/>
              <a:t> with 10 ml of water</a:t>
            </a:r>
          </a:p>
          <a:p>
            <a:pPr lvl="1"/>
            <a:endParaRPr lang="en-US"/>
          </a:p>
          <a:p>
            <a:pPr lvl="1"/>
            <a:r>
              <a:rPr lang="en-US"/>
              <a:t>Per group – 1 test tube, 1 dropper, test tube rack, small beaker and thermometer</a:t>
            </a:r>
          </a:p>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9C5FD-524F-407F-8858-733453FA4162}" type="slidenum">
              <a:rPr lang="en-US"/>
              <a:pPr/>
              <a:t>57</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Show reactions; </a:t>
            </a:r>
            <a:r>
              <a:rPr lang="en-US" sz="1800" b="1"/>
              <a:t>DEMO!!!!!!!!!!!!!!!!!!!!!!!!!!!!!!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BECF7-E489-45CF-8B7E-807ACFA439BD}" type="slidenum">
              <a:rPr lang="en-US"/>
              <a:pPr/>
              <a:t>64</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Heat is energy; motion of energy; lowest form of energy; most forms turn to heat and eventually spread from hot to cold</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2D133-E86F-44B4-91B1-277BEE640F3F}" type="slidenum">
              <a:rPr lang="en-US"/>
              <a:pPr/>
              <a:t>66</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sz="2400" b="1">
                <a:latin typeface="Garamond" pitchFamily="18" charset="0"/>
              </a:rPr>
              <a:t>Fahrenheit (F) </a:t>
            </a:r>
            <a:r>
              <a:rPr lang="en-US" sz="2400" b="1">
                <a:solidFill>
                  <a:srgbClr val="FF9933"/>
                </a:solidFill>
                <a:latin typeface="Garamond" pitchFamily="18" charset="0"/>
              </a:rPr>
              <a:t>	</a:t>
            </a:r>
            <a:r>
              <a:rPr lang="en-US" sz="2400" b="1">
                <a:solidFill>
                  <a:srgbClr val="FF9933"/>
                </a:solidFill>
                <a:effectLst>
                  <a:outerShdw blurRad="38100" dist="38100" dir="2700000" algn="tl">
                    <a:srgbClr val="C0C0C0"/>
                  </a:outerShdw>
                </a:effectLst>
                <a:latin typeface="Garamond" pitchFamily="18" charset="0"/>
              </a:rPr>
              <a:t>    </a:t>
            </a:r>
            <a:r>
              <a:rPr lang="en-US" sz="2400" b="1">
                <a:solidFill>
                  <a:srgbClr val="FFFF00"/>
                </a:solidFill>
                <a:effectLst>
                  <a:outerShdw blurRad="38100" dist="38100" dir="2700000" algn="tl">
                    <a:srgbClr val="C0C0C0"/>
                  </a:outerShdw>
                </a:effectLst>
                <a:latin typeface="Bauhaus 93" pitchFamily="82" charset="0"/>
              </a:rPr>
              <a:t>Celsius (C)			</a:t>
            </a:r>
            <a:r>
              <a:rPr lang="en-US" sz="2400" b="1">
                <a:solidFill>
                  <a:srgbClr val="FF33CC"/>
                </a:solidFill>
                <a:effectLst>
                  <a:outerShdw blurRad="38100" dist="38100" dir="2700000" algn="tl">
                    <a:srgbClr val="C0C0C0"/>
                  </a:outerShdw>
                </a:effectLst>
                <a:latin typeface="Tw Cen MT" pitchFamily="34" charset="0"/>
              </a:rPr>
              <a:t>Kelvin (K) - </a:t>
            </a:r>
            <a:r>
              <a:rPr lang="en-US" sz="1600" b="1">
                <a:solidFill>
                  <a:srgbClr val="FF33CC"/>
                </a:solidFill>
                <a:effectLst>
                  <a:outerShdw blurRad="38100" dist="38100" dir="2700000" algn="tl">
                    <a:srgbClr val="C0C0C0"/>
                  </a:outerShdw>
                </a:effectLst>
              </a:rPr>
              <a:t>Absolute Zero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EC6BD-1DDB-447E-9AB3-37EC600B3482}" type="slidenum">
              <a:rPr lang="en-US"/>
              <a:pPr/>
              <a:t>70</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Show a calorimeter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C8D00-744F-4222-A662-8878C9FD01AC}" type="slidenum">
              <a:rPr lang="en-US"/>
              <a:pPr/>
              <a:t>73</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t>Starting from zero we will get different amounts of calories at 373 K</a:t>
            </a:r>
          </a:p>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EE286-B714-4CBB-8E89-E3C1ADEBE233}" type="slidenum">
              <a:rPr lang="en-US"/>
              <a:pPr/>
              <a:t>74</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t>We will study this reaction first and then study the heat of reaction equation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1902D-1F58-49A6-B6D3-93D36DEB08BB}" type="slidenum">
              <a:rPr lang="en-US"/>
              <a:pPr/>
              <a:t>75</a:t>
            </a:fld>
            <a:endParaRPr lang="en-US"/>
          </a:p>
        </p:txBody>
      </p:sp>
      <p:sp>
        <p:nvSpPr>
          <p:cNvPr id="65538" name="Rectangle 1026"/>
          <p:cNvSpPr>
            <a:spLocks noGrp="1" noRot="1" noChangeAspect="1" noChangeArrowheads="1" noTextEdit="1"/>
          </p:cNvSpPr>
          <p:nvPr>
            <p:ph type="sldImg"/>
          </p:nvPr>
        </p:nvSpPr>
        <p:spPr>
          <a:ln/>
        </p:spPr>
      </p:sp>
      <p:sp>
        <p:nvSpPr>
          <p:cNvPr id="65539" name="Rectangle 1027"/>
          <p:cNvSpPr>
            <a:spLocks noGrp="1" noChangeArrowheads="1"/>
          </p:cNvSpPr>
          <p:nvPr>
            <p:ph type="body" idx="1"/>
          </p:nvPr>
        </p:nvSpPr>
        <p:spPr/>
        <p:txBody>
          <a:bodyPr/>
          <a:lstStyle/>
          <a:p>
            <a:r>
              <a:rPr lang="en-US"/>
              <a:t>Could be a change in mechanical energy also but mostly we experience heat; light is a missing term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54B9A-9AB5-4991-A037-D9AFB41DD246}" type="slidenum">
              <a:rPr lang="en-US"/>
              <a:pPr/>
              <a:t>94</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a:t>Forming of rain</a:t>
            </a:r>
          </a:p>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104</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105</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106</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107</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108</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109</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110</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111</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endParaRPr lang="en-US" dirty="0" smtClean="0"/>
          </a:p>
        </p:txBody>
      </p:sp>
      <p:sp>
        <p:nvSpPr>
          <p:cNvPr id="16388" name="Slide Number Placeholder 3"/>
          <p:cNvSpPr>
            <a:spLocks noGrp="1"/>
          </p:cNvSpPr>
          <p:nvPr>
            <p:ph type="sldNum" sz="quarter" idx="5"/>
          </p:nvPr>
        </p:nvSpPr>
        <p:spPr>
          <a:noFill/>
        </p:spPr>
        <p:txBody>
          <a:bodyPr/>
          <a:lstStyle/>
          <a:p>
            <a:fld id="{15C27424-84E9-4F4F-8704-DAEA7FD688D0}" type="slidenum">
              <a:rPr lang="en-US" smtClean="0"/>
              <a:pPr/>
              <a:t>112</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9C5FD-524F-407F-8858-733453FA4162}" type="slidenum">
              <a:rPr lang="en-US"/>
              <a:pPr/>
              <a:t>7</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Show reactions; </a:t>
            </a:r>
            <a:r>
              <a:rPr lang="en-US" sz="1800" b="1"/>
              <a:t>DEMO!!!!!!!!!!!!!!!!!!!!!!!!!!!!!!</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endParaRPr lang="en-US" dirty="0" smtClean="0"/>
          </a:p>
        </p:txBody>
      </p:sp>
      <p:sp>
        <p:nvSpPr>
          <p:cNvPr id="17412" name="Slide Number Placeholder 3"/>
          <p:cNvSpPr>
            <a:spLocks noGrp="1"/>
          </p:cNvSpPr>
          <p:nvPr>
            <p:ph type="sldNum" sz="quarter" idx="5"/>
          </p:nvPr>
        </p:nvSpPr>
        <p:spPr>
          <a:noFill/>
        </p:spPr>
        <p:txBody>
          <a:bodyPr/>
          <a:lstStyle/>
          <a:p>
            <a:fld id="{CEE760AD-BB4B-48A7-9705-3F1D39DF17F0}" type="slidenum">
              <a:rPr lang="en-US" smtClean="0"/>
              <a:pPr/>
              <a:t>113</a:t>
            </a:fld>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dirty="0" smtClean="0"/>
          </a:p>
        </p:txBody>
      </p:sp>
      <p:sp>
        <p:nvSpPr>
          <p:cNvPr id="18436" name="Slide Number Placeholder 3"/>
          <p:cNvSpPr>
            <a:spLocks noGrp="1"/>
          </p:cNvSpPr>
          <p:nvPr>
            <p:ph type="sldNum" sz="quarter" idx="5"/>
          </p:nvPr>
        </p:nvSpPr>
        <p:spPr>
          <a:noFill/>
        </p:spPr>
        <p:txBody>
          <a:bodyPr/>
          <a:lstStyle/>
          <a:p>
            <a:fld id="{D79FEF8C-07AD-4956-A796-8F398B0E6426}" type="slidenum">
              <a:rPr lang="en-US" smtClean="0"/>
              <a:pPr/>
              <a:t>114</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E402B8-5199-43BB-AE95-431FB1A83D11}"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402B8-5199-43BB-AE95-431FB1A83D11}"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1430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en-US" dirty="0"/>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dirty="0"/>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9A00FF65-4310-45BA-B162-8711EF68089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B782A11-3C95-4BFA-9F9F-A20BF189217B}"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C203BC0-4732-4738-8A14-C60A6B0E656D}"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7D92B99-66FB-4622-ACFD-65A16BD70F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6AEC598-5412-494B-9C33-D78008078B5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3581C03-867B-45FA-BEA5-4E1D76BFE28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4AFF29A-B4D0-4250-8DEE-109457F1F562}"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28EF2C3-90E9-48BF-B8BB-ED3246E2192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8DF60459-92EF-4998-A7EE-2BF88827375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49AB331-3CE6-45CB-AE27-B44A83C6697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2389EF7-A4E6-43BE-841E-1026E70FC32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0015AC3-9BF9-4E50-A7E9-31C6D1C6886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dirty="0"/>
          </a:p>
        </p:txBody>
      </p:sp>
      <p:sp>
        <p:nvSpPr>
          <p:cNvPr id="1029"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dirty="0"/>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78D44AE6-1ECF-42AA-83FC-A39837ECC2D2}"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image" Target="../media/image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86800" cy="838200"/>
          </a:xfrm>
        </p:spPr>
        <p:txBody>
          <a:bodyPr/>
          <a:lstStyle/>
          <a:p>
            <a:pPr algn="ctr"/>
            <a:r>
              <a:rPr lang="en-US" sz="4000" dirty="0" smtClean="0">
                <a:latin typeface="Comic Sans MS" pitchFamily="66" charset="0"/>
              </a:rPr>
              <a:t>Chapter 17: </a:t>
            </a:r>
            <a:r>
              <a:rPr lang="en-US" sz="4000" dirty="0" err="1" smtClean="0">
                <a:latin typeface="Comic Sans MS" pitchFamily="66" charset="0"/>
              </a:rPr>
              <a:t>Thermochemistry</a:t>
            </a:r>
            <a:r>
              <a:rPr lang="en-US" sz="4000" dirty="0" smtClean="0">
                <a:latin typeface="Comic Sans MS" pitchFamily="66" charset="0"/>
              </a:rPr>
              <a:t/>
            </a:r>
            <a:br>
              <a:rPr lang="en-US" sz="4000" dirty="0" smtClean="0">
                <a:latin typeface="Comic Sans MS" pitchFamily="66" charset="0"/>
              </a:rPr>
            </a:br>
            <a:r>
              <a:rPr lang="en-US" sz="4000" dirty="0" smtClean="0">
                <a:latin typeface="Comic Sans MS" pitchFamily="66" charset="0"/>
              </a:rPr>
              <a:t> </a:t>
            </a:r>
            <a:endParaRPr lang="en-US" sz="4000" dirty="0">
              <a:latin typeface="Comic Sans MS" pitchFamily="66" charset="0"/>
            </a:endParaRPr>
          </a:p>
        </p:txBody>
      </p:sp>
      <p:sp>
        <p:nvSpPr>
          <p:cNvPr id="3" name="Subtitle 2"/>
          <p:cNvSpPr>
            <a:spLocks noGrp="1"/>
          </p:cNvSpPr>
          <p:nvPr>
            <p:ph type="subTitle" idx="1"/>
          </p:nvPr>
        </p:nvSpPr>
        <p:spPr>
          <a:xfrm>
            <a:off x="0" y="990600"/>
            <a:ext cx="8610600" cy="3048000"/>
          </a:xfrm>
        </p:spPr>
        <p:txBody>
          <a:bodyPr/>
          <a:lstStyle/>
          <a:p>
            <a:r>
              <a:rPr lang="en-US" sz="2800" dirty="0" smtClean="0">
                <a:latin typeface="Comic Sans MS" pitchFamily="66" charset="0"/>
              </a:rPr>
              <a:t>Section 17.1: The Flow of Energy</a:t>
            </a:r>
          </a:p>
          <a:p>
            <a:r>
              <a:rPr lang="en-US" sz="2800" dirty="0" smtClean="0">
                <a:latin typeface="Comic Sans MS" pitchFamily="66" charset="0"/>
              </a:rPr>
              <a:t>Section 17.2: Measuring &amp; Expressing  					Enthalpy Changes</a:t>
            </a:r>
          </a:p>
          <a:p>
            <a:r>
              <a:rPr lang="en-US" sz="2800" dirty="0" smtClean="0">
                <a:latin typeface="Comic Sans MS" pitchFamily="66" charset="0"/>
              </a:rPr>
              <a:t>Section 17.3: Heat in Changes of State</a:t>
            </a:r>
          </a:p>
          <a:p>
            <a:r>
              <a:rPr lang="en-US" sz="2800" dirty="0" smtClean="0">
                <a:latin typeface="Comic Sans MS" pitchFamily="66" charset="0"/>
              </a:rPr>
              <a:t>Section 17.4: Calculating Heats of Reactions</a:t>
            </a:r>
          </a:p>
          <a:p>
            <a:endParaRPr lang="en-US"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514600" y="3581400"/>
            <a:ext cx="3822700" cy="3276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533400" y="0"/>
            <a:ext cx="8153400" cy="990600"/>
          </a:xfrm>
        </p:spPr>
        <p:txBody>
          <a:bodyPr/>
          <a:lstStyle/>
          <a:p>
            <a:pPr algn="ctr"/>
            <a:r>
              <a:rPr lang="en-US" u="sng" dirty="0"/>
              <a:t>System and Surroundings</a:t>
            </a:r>
          </a:p>
        </p:txBody>
      </p:sp>
      <p:sp>
        <p:nvSpPr>
          <p:cNvPr id="184323" name="Rectangle 3"/>
          <p:cNvSpPr>
            <a:spLocks noGrp="1" noChangeArrowheads="1"/>
          </p:cNvSpPr>
          <p:nvPr>
            <p:ph type="body" idx="1"/>
          </p:nvPr>
        </p:nvSpPr>
        <p:spPr>
          <a:xfrm>
            <a:off x="304800" y="1447800"/>
            <a:ext cx="8534400" cy="4983163"/>
          </a:xfrm>
        </p:spPr>
        <p:txBody>
          <a:bodyPr/>
          <a:lstStyle/>
          <a:p>
            <a:pPr>
              <a:lnSpc>
                <a:spcPct val="90000"/>
              </a:lnSpc>
            </a:pPr>
            <a:r>
              <a:rPr lang="en-US" sz="3600" dirty="0"/>
              <a:t>The “system” is the reaction</a:t>
            </a:r>
          </a:p>
          <a:p>
            <a:pPr>
              <a:lnSpc>
                <a:spcPct val="90000"/>
              </a:lnSpc>
            </a:pPr>
            <a:endParaRPr lang="en-US" sz="1800" dirty="0"/>
          </a:p>
          <a:p>
            <a:pPr>
              <a:lnSpc>
                <a:spcPct val="90000"/>
              </a:lnSpc>
            </a:pPr>
            <a:r>
              <a:rPr lang="en-US" sz="3600" dirty="0"/>
              <a:t>“Surroundings” is the environment in which the reaction takes place</a:t>
            </a:r>
          </a:p>
          <a:p>
            <a:pPr>
              <a:lnSpc>
                <a:spcPct val="90000"/>
              </a:lnSpc>
            </a:pPr>
            <a:endParaRPr lang="en-US" sz="3600" dirty="0"/>
          </a:p>
          <a:p>
            <a:pPr>
              <a:lnSpc>
                <a:spcPct val="90000"/>
              </a:lnSpc>
            </a:pPr>
            <a:r>
              <a:rPr lang="en-US" sz="3600" dirty="0"/>
              <a:t>Ex:  Exothermic dissolving of H</a:t>
            </a:r>
            <a:r>
              <a:rPr lang="en-US" sz="3600" baseline="-25000" dirty="0"/>
              <a:t>2</a:t>
            </a:r>
            <a:r>
              <a:rPr lang="en-US" sz="3600" dirty="0"/>
              <a:t>SO</a:t>
            </a:r>
            <a:r>
              <a:rPr lang="en-US" sz="3600" baseline="-25000" dirty="0"/>
              <a:t>4.  </a:t>
            </a:r>
          </a:p>
          <a:p>
            <a:pPr lvl="1">
              <a:lnSpc>
                <a:spcPct val="90000"/>
              </a:lnSpc>
            </a:pPr>
            <a:r>
              <a:rPr lang="en-US" sz="3200" dirty="0"/>
              <a:t> H</a:t>
            </a:r>
            <a:r>
              <a:rPr lang="en-US" sz="3200" baseline="-25000" dirty="0"/>
              <a:t>2</a:t>
            </a:r>
            <a:r>
              <a:rPr lang="en-US" sz="3200" dirty="0"/>
              <a:t>SO</a:t>
            </a:r>
            <a:r>
              <a:rPr lang="en-US" sz="3200" baseline="-25000" dirty="0"/>
              <a:t>4</a:t>
            </a:r>
            <a:r>
              <a:rPr lang="en-US" sz="3200" dirty="0"/>
              <a:t> is the system</a:t>
            </a:r>
          </a:p>
          <a:p>
            <a:pPr lvl="1">
              <a:lnSpc>
                <a:spcPct val="90000"/>
              </a:lnSpc>
            </a:pPr>
            <a:r>
              <a:rPr lang="en-US" sz="3200" dirty="0"/>
              <a:t>H</a:t>
            </a:r>
            <a:r>
              <a:rPr lang="en-US" sz="3200" baseline="-25000" dirty="0"/>
              <a:t>2</a:t>
            </a:r>
            <a:r>
              <a:rPr lang="en-US" sz="3200" dirty="0"/>
              <a:t>O that it dissolves in is the surroundings.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checkerboard(across)">
                                      <p:cBhvr>
                                        <p:cTn id="7" dur="500"/>
                                        <p:tgtEl>
                                          <p:spTgt spid="184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23">
                                            <p:txEl>
                                              <p:pRg st="2" end="2"/>
                                            </p:txEl>
                                          </p:spTgt>
                                        </p:tgtEl>
                                        <p:attrNameLst>
                                          <p:attrName>style.visibility</p:attrName>
                                        </p:attrNameLst>
                                      </p:cBhvr>
                                      <p:to>
                                        <p:strVal val="visible"/>
                                      </p:to>
                                    </p:set>
                                    <p:animEffect transition="in" filter="checkerboard(across)">
                                      <p:cBhvr>
                                        <p:cTn id="12" dur="500"/>
                                        <p:tgtEl>
                                          <p:spTgt spid="184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323">
                                            <p:txEl>
                                              <p:pRg st="4" end="4"/>
                                            </p:txEl>
                                          </p:spTgt>
                                        </p:tgtEl>
                                        <p:attrNameLst>
                                          <p:attrName>style.visibility</p:attrName>
                                        </p:attrNameLst>
                                      </p:cBhvr>
                                      <p:to>
                                        <p:strVal val="visible"/>
                                      </p:to>
                                    </p:set>
                                    <p:animEffect transition="in" filter="checkerboard(across)">
                                      <p:cBhvr>
                                        <p:cTn id="17" dur="500"/>
                                        <p:tgtEl>
                                          <p:spTgt spid="1843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4323">
                                            <p:txEl>
                                              <p:pRg st="5" end="5"/>
                                            </p:txEl>
                                          </p:spTgt>
                                        </p:tgtEl>
                                        <p:attrNameLst>
                                          <p:attrName>style.visibility</p:attrName>
                                        </p:attrNameLst>
                                      </p:cBhvr>
                                      <p:to>
                                        <p:strVal val="visible"/>
                                      </p:to>
                                    </p:set>
                                    <p:animEffect transition="in" filter="checkerboard(across)">
                                      <p:cBhvr>
                                        <p:cTn id="22" dur="500"/>
                                        <p:tgtEl>
                                          <p:spTgt spid="1843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4323">
                                            <p:txEl>
                                              <p:pRg st="6" end="6"/>
                                            </p:txEl>
                                          </p:spTgt>
                                        </p:tgtEl>
                                        <p:attrNameLst>
                                          <p:attrName>style.visibility</p:attrName>
                                        </p:attrNameLst>
                                      </p:cBhvr>
                                      <p:to>
                                        <p:strVal val="visible"/>
                                      </p:to>
                                    </p:set>
                                    <p:animEffect transition="in" filter="checkerboard(across)">
                                      <p:cBhvr>
                                        <p:cTn id="27" dur="500"/>
                                        <p:tgtEl>
                                          <p:spTgt spid="184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bldLvl="2"/>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p:txBody>
          <a:bodyPr/>
          <a:lstStyle/>
          <a:p>
            <a:r>
              <a:rPr lang="en-US" sz="12900"/>
              <a:t>END</a:t>
            </a:r>
          </a:p>
        </p:txBody>
      </p:sp>
      <p:sp>
        <p:nvSpPr>
          <p:cNvPr id="48133"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28600" y="274638"/>
            <a:ext cx="8763000" cy="1143000"/>
          </a:xfrm>
        </p:spPr>
        <p:txBody>
          <a:bodyPr/>
          <a:lstStyle/>
          <a:p>
            <a:r>
              <a:rPr lang="en-US" sz="4000"/>
              <a:t>Enthalpy and Entropy – Spontaneity  p 495 Dorin, Dabel, Gabel</a:t>
            </a:r>
          </a:p>
        </p:txBody>
      </p:sp>
      <p:graphicFrame>
        <p:nvGraphicFramePr>
          <p:cNvPr id="201731" name="Group 3"/>
          <p:cNvGraphicFramePr>
            <a:graphicFrameLocks noGrp="1"/>
          </p:cNvGraphicFramePr>
          <p:nvPr>
            <p:ph idx="1"/>
          </p:nvPr>
        </p:nvGraphicFramePr>
        <p:xfrm>
          <a:off x="0" y="1600200"/>
          <a:ext cx="9144000" cy="4809808"/>
        </p:xfrm>
        <a:graphic>
          <a:graphicData uri="http://schemas.openxmlformats.org/drawingml/2006/table">
            <a:tbl>
              <a:tblPr/>
              <a:tblGrid>
                <a:gridCol w="3048000"/>
                <a:gridCol w="3048000"/>
                <a:gridCol w="3048000"/>
              </a:tblGrid>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Heat (Enthalpy)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Entropy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Spontaneity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Depends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Nope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Yup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Arial" charset="0"/>
                        </a:rPr>
                        <a:t>Depends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381000" y="2057400"/>
            <a:ext cx="8382000" cy="2133600"/>
          </a:xfrm>
        </p:spPr>
        <p:txBody>
          <a:bodyPr/>
          <a:lstStyle/>
          <a:p>
            <a:r>
              <a:rPr lang="en-US" sz="6000"/>
              <a:t>What do we already know about Heat????????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152400"/>
            <a:ext cx="9144000" cy="1143000"/>
          </a:xfrm>
        </p:spPr>
        <p:txBody>
          <a:bodyPr/>
          <a:lstStyle/>
          <a:p>
            <a:r>
              <a:rPr lang="en-US" sz="5400" b="1" u="sng"/>
              <a:t>Heat (energy)</a:t>
            </a:r>
          </a:p>
        </p:txBody>
      </p:sp>
      <p:sp>
        <p:nvSpPr>
          <p:cNvPr id="175107" name="Rectangle 3"/>
          <p:cNvSpPr>
            <a:spLocks noGrp="1" noChangeArrowheads="1"/>
          </p:cNvSpPr>
          <p:nvPr>
            <p:ph type="body" idx="1"/>
          </p:nvPr>
        </p:nvSpPr>
        <p:spPr>
          <a:xfrm>
            <a:off x="0" y="1371600"/>
            <a:ext cx="9144000" cy="5486400"/>
          </a:xfrm>
        </p:spPr>
        <p:txBody>
          <a:bodyPr/>
          <a:lstStyle/>
          <a:p>
            <a:r>
              <a:rPr lang="en-US" sz="3600">
                <a:solidFill>
                  <a:srgbClr val="CC0000"/>
                </a:solidFill>
              </a:rPr>
              <a:t>is always needed to start a rxn</a:t>
            </a:r>
          </a:p>
          <a:p>
            <a:pPr lvl="1">
              <a:buFontTx/>
              <a:buNone/>
            </a:pPr>
            <a:endParaRPr lang="en-US" sz="1000"/>
          </a:p>
          <a:p>
            <a:r>
              <a:rPr lang="en-US" sz="3600">
                <a:solidFill>
                  <a:srgbClr val="660066"/>
                </a:solidFill>
              </a:rPr>
              <a:t>can help dissolving (mixing)</a:t>
            </a:r>
          </a:p>
          <a:p>
            <a:pPr>
              <a:buFontTx/>
              <a:buNone/>
            </a:pPr>
            <a:endParaRPr lang="en-US" sz="1200">
              <a:solidFill>
                <a:srgbClr val="660066"/>
              </a:solidFill>
            </a:endParaRPr>
          </a:p>
          <a:p>
            <a:r>
              <a:rPr lang="en-US" sz="3600">
                <a:solidFill>
                  <a:srgbClr val="006600"/>
                </a:solidFill>
                <a:effectLst>
                  <a:outerShdw blurRad="38100" dist="38100" dir="2700000" algn="tl">
                    <a:srgbClr val="000000"/>
                  </a:outerShdw>
                </a:effectLst>
              </a:rPr>
              <a:t>can change phase of substance </a:t>
            </a:r>
            <a:r>
              <a:rPr lang="en-US">
                <a:solidFill>
                  <a:srgbClr val="006600"/>
                </a:solidFill>
                <a:effectLst>
                  <a:outerShdw blurRad="38100" dist="38100" dir="2700000" algn="tl">
                    <a:srgbClr val="000000"/>
                  </a:outerShdw>
                </a:effectLst>
              </a:rPr>
              <a:t>(melting/freezing, boiling/condensing)</a:t>
            </a:r>
          </a:p>
          <a:p>
            <a:pPr>
              <a:buFontTx/>
              <a:buNone/>
            </a:pPr>
            <a:endParaRPr lang="en-US" sz="1400">
              <a:solidFill>
                <a:srgbClr val="006600"/>
              </a:solidFill>
              <a:effectLst>
                <a:outerShdw blurRad="38100" dist="38100" dir="2700000" algn="tl">
                  <a:srgbClr val="000000"/>
                </a:outerShdw>
              </a:effectLst>
            </a:endParaRPr>
          </a:p>
          <a:p>
            <a:pPr>
              <a:spcBef>
                <a:spcPct val="0"/>
              </a:spcBef>
            </a:pPr>
            <a:r>
              <a:rPr lang="en-US" sz="4000"/>
              <a:t>speeds reactions up or slows them down (Kinetics)</a:t>
            </a:r>
            <a:r>
              <a:rPr lang="en-US" sz="3600"/>
              <a:t> </a:t>
            </a:r>
          </a:p>
          <a:p>
            <a:pPr>
              <a:buFontTx/>
              <a:buNone/>
            </a:pP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5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162800" cy="685800"/>
          </a:xfrm>
        </p:spPr>
        <p:txBody>
          <a:bodyPr/>
          <a:lstStyle/>
          <a:p>
            <a:pPr algn="ctr"/>
            <a:r>
              <a:rPr lang="en-US" dirty="0" smtClean="0">
                <a:solidFill>
                  <a:schemeClr val="tx1">
                    <a:lumMod val="10000"/>
                  </a:schemeClr>
                </a:solidFill>
              </a:rPr>
              <a:t>What does it mean? </a:t>
            </a:r>
            <a:endParaRPr lang="en-US" dirty="0">
              <a:solidFill>
                <a:schemeClr val="tx1">
                  <a:lumMod val="10000"/>
                </a:schemeClr>
              </a:solidFill>
            </a:endParaRPr>
          </a:p>
        </p:txBody>
      </p:sp>
      <p:sp>
        <p:nvSpPr>
          <p:cNvPr id="3" name="Content Placeholder 2"/>
          <p:cNvSpPr>
            <a:spLocks noGrp="1"/>
          </p:cNvSpPr>
          <p:nvPr>
            <p:ph idx="1"/>
          </p:nvPr>
        </p:nvSpPr>
        <p:spPr>
          <a:xfrm>
            <a:off x="152400" y="685800"/>
            <a:ext cx="8991600" cy="5410200"/>
          </a:xfrm>
        </p:spPr>
        <p:txBody>
          <a:bodyPr/>
          <a:lstStyle/>
          <a:p>
            <a:pPr>
              <a:buNone/>
            </a:pPr>
            <a:endParaRPr lang="en-US" dirty="0" smtClean="0">
              <a:solidFill>
                <a:schemeClr val="tx1">
                  <a:lumMod val="10000"/>
                </a:schemeClr>
              </a:solidFill>
            </a:endParaRPr>
          </a:p>
          <a:p>
            <a:pPr>
              <a:buNone/>
            </a:pPr>
            <a:endParaRPr lang="en-US" dirty="0" smtClean="0">
              <a:solidFill>
                <a:schemeClr val="tx1">
                  <a:lumMod val="10000"/>
                </a:schemeClr>
              </a:solidFill>
            </a:endParaRPr>
          </a:p>
          <a:p>
            <a:pPr>
              <a:buNone/>
            </a:pPr>
            <a:endParaRPr lang="en-US" dirty="0" smtClean="0">
              <a:solidFill>
                <a:schemeClr val="tx1">
                  <a:lumMod val="10000"/>
                </a:schemeClr>
              </a:solidFill>
            </a:endParaRPr>
          </a:p>
          <a:p>
            <a:endParaRPr lang="en-US" dirty="0"/>
          </a:p>
        </p:txBody>
      </p:sp>
      <p:sp>
        <p:nvSpPr>
          <p:cNvPr id="9" name="Rectangle 8"/>
          <p:cNvSpPr/>
          <p:nvPr/>
        </p:nvSpPr>
        <p:spPr>
          <a:xfrm>
            <a:off x="0" y="1219200"/>
            <a:ext cx="9144000" cy="830997"/>
          </a:xfrm>
          <a:prstGeom prst="rect">
            <a:avLst/>
          </a:prstGeom>
        </p:spPr>
        <p:txBody>
          <a:bodyPr wrap="square">
            <a:spAutoFit/>
          </a:bodyPr>
          <a:lstStyle/>
          <a:p>
            <a:r>
              <a:rPr lang="en-US" sz="2400" dirty="0" smtClean="0">
                <a:solidFill>
                  <a:schemeClr val="tx1">
                    <a:lumMod val="10000"/>
                  </a:schemeClr>
                </a:solidFill>
              </a:rPr>
              <a:t>What would be the heat released if 2.24 mol of Ca(OH)</a:t>
            </a:r>
            <a:r>
              <a:rPr lang="en-US" sz="2400" baseline="-25000" dirty="0" smtClean="0">
                <a:solidFill>
                  <a:schemeClr val="tx1">
                    <a:lumMod val="10000"/>
                  </a:schemeClr>
                </a:solidFill>
              </a:rPr>
              <a:t>2(s) </a:t>
            </a:r>
            <a:r>
              <a:rPr lang="en-US" sz="2400" dirty="0" smtClean="0">
                <a:solidFill>
                  <a:schemeClr val="tx1">
                    <a:lumMod val="10000"/>
                  </a:schemeClr>
                </a:solidFill>
              </a:rPr>
              <a:t>are produced?</a:t>
            </a:r>
            <a:endParaRPr lang="en-US" sz="2400" dirty="0"/>
          </a:p>
        </p:txBody>
      </p:sp>
      <p:sp>
        <p:nvSpPr>
          <p:cNvPr id="11" name="Rectangle 10"/>
          <p:cNvSpPr/>
          <p:nvPr/>
        </p:nvSpPr>
        <p:spPr>
          <a:xfrm>
            <a:off x="0" y="2438400"/>
            <a:ext cx="3352800" cy="954107"/>
          </a:xfrm>
          <a:prstGeom prst="rect">
            <a:avLst/>
          </a:prstGeom>
        </p:spPr>
        <p:txBody>
          <a:bodyPr wrap="square">
            <a:spAutoFit/>
          </a:bodyPr>
          <a:lstStyle/>
          <a:p>
            <a:r>
              <a:rPr lang="en-US" sz="2800" dirty="0" smtClean="0">
                <a:solidFill>
                  <a:schemeClr val="tx1">
                    <a:lumMod val="10000"/>
                  </a:schemeClr>
                </a:solidFill>
              </a:rPr>
              <a:t>2.24 mol Ca(OH)</a:t>
            </a:r>
            <a:r>
              <a:rPr lang="en-US" sz="2800" baseline="-25000" dirty="0" smtClean="0">
                <a:solidFill>
                  <a:schemeClr val="tx1">
                    <a:lumMod val="10000"/>
                  </a:schemeClr>
                </a:solidFill>
              </a:rPr>
              <a:t>2(s)</a:t>
            </a:r>
          </a:p>
          <a:p>
            <a:r>
              <a:rPr lang="en-US" sz="2800" dirty="0" smtClean="0">
                <a:solidFill>
                  <a:schemeClr val="tx1">
                    <a:lumMod val="10000"/>
                  </a:schemeClr>
                </a:solidFill>
              </a:rPr>
              <a:t>              1</a:t>
            </a:r>
            <a:endParaRPr lang="en-US" sz="2800" dirty="0">
              <a:solidFill>
                <a:schemeClr val="tx1">
                  <a:lumMod val="10000"/>
                </a:schemeClr>
              </a:solidFill>
            </a:endParaRPr>
          </a:p>
        </p:txBody>
      </p:sp>
      <p:sp>
        <p:nvSpPr>
          <p:cNvPr id="12" name="Rectangle 11"/>
          <p:cNvSpPr/>
          <p:nvPr/>
        </p:nvSpPr>
        <p:spPr>
          <a:xfrm>
            <a:off x="4343400" y="2438400"/>
            <a:ext cx="3505200" cy="954107"/>
          </a:xfrm>
          <a:prstGeom prst="rect">
            <a:avLst/>
          </a:prstGeom>
        </p:spPr>
        <p:txBody>
          <a:bodyPr wrap="square">
            <a:spAutoFit/>
          </a:bodyPr>
          <a:lstStyle/>
          <a:p>
            <a:r>
              <a:rPr lang="en-US" sz="2800" dirty="0" smtClean="0">
                <a:solidFill>
                  <a:schemeClr val="tx1">
                    <a:lumMod val="10000"/>
                  </a:schemeClr>
                </a:solidFill>
              </a:rPr>
              <a:t>-65.2 kJ</a:t>
            </a:r>
          </a:p>
          <a:p>
            <a:r>
              <a:rPr lang="en-US" sz="2800" dirty="0" smtClean="0">
                <a:solidFill>
                  <a:schemeClr val="tx1">
                    <a:lumMod val="10000"/>
                  </a:schemeClr>
                </a:solidFill>
              </a:rPr>
              <a:t>1 mol Ca(OH)</a:t>
            </a:r>
            <a:r>
              <a:rPr lang="en-US" sz="2800" baseline="-25000" dirty="0" smtClean="0">
                <a:solidFill>
                  <a:schemeClr val="tx1">
                    <a:lumMod val="10000"/>
                  </a:schemeClr>
                </a:solidFill>
              </a:rPr>
              <a:t>2(s)</a:t>
            </a:r>
            <a:endParaRPr lang="en-US" sz="2800" dirty="0">
              <a:solidFill>
                <a:schemeClr val="tx1">
                  <a:lumMod val="10000"/>
                </a:schemeClr>
              </a:solidFill>
            </a:endParaRPr>
          </a:p>
        </p:txBody>
      </p:sp>
      <p:sp>
        <p:nvSpPr>
          <p:cNvPr id="13" name="Rectangle 12"/>
          <p:cNvSpPr/>
          <p:nvPr/>
        </p:nvSpPr>
        <p:spPr>
          <a:xfrm>
            <a:off x="3352800" y="2590800"/>
            <a:ext cx="415498" cy="646331"/>
          </a:xfrm>
          <a:prstGeom prst="rect">
            <a:avLst/>
          </a:prstGeom>
        </p:spPr>
        <p:txBody>
          <a:bodyPr wrap="none">
            <a:spAutoFit/>
          </a:bodyPr>
          <a:lstStyle/>
          <a:p>
            <a:r>
              <a:rPr lang="en-US" sz="3600" dirty="0" smtClean="0">
                <a:solidFill>
                  <a:schemeClr val="tx1">
                    <a:lumMod val="10000"/>
                  </a:schemeClr>
                </a:solidFill>
              </a:rPr>
              <a:t>x</a:t>
            </a:r>
            <a:endParaRPr lang="en-US" sz="3600" dirty="0">
              <a:solidFill>
                <a:schemeClr val="tx1">
                  <a:lumMod val="10000"/>
                </a:schemeClr>
              </a:solidFill>
            </a:endParaRPr>
          </a:p>
        </p:txBody>
      </p:sp>
      <p:sp>
        <p:nvSpPr>
          <p:cNvPr id="14" name="Rectangle 13"/>
          <p:cNvSpPr/>
          <p:nvPr/>
        </p:nvSpPr>
        <p:spPr>
          <a:xfrm>
            <a:off x="7391400" y="2590800"/>
            <a:ext cx="1773242" cy="523220"/>
          </a:xfrm>
          <a:prstGeom prst="rect">
            <a:avLst/>
          </a:prstGeom>
        </p:spPr>
        <p:txBody>
          <a:bodyPr wrap="none">
            <a:spAutoFit/>
          </a:bodyPr>
          <a:lstStyle/>
          <a:p>
            <a:r>
              <a:rPr lang="en-US" sz="2800" dirty="0" smtClean="0">
                <a:solidFill>
                  <a:schemeClr val="tx1">
                    <a:lumMod val="10000"/>
                  </a:schemeClr>
                </a:solidFill>
              </a:rPr>
              <a:t>= -146 kJ </a:t>
            </a:r>
            <a:endParaRPr lang="en-US" sz="2800" dirty="0">
              <a:solidFill>
                <a:schemeClr val="tx1">
                  <a:lumMod val="10000"/>
                </a:schemeClr>
              </a:solidFill>
            </a:endParaRPr>
          </a:p>
        </p:txBody>
      </p:sp>
      <p:cxnSp>
        <p:nvCxnSpPr>
          <p:cNvPr id="16" name="Straight Connector 15"/>
          <p:cNvCxnSpPr/>
          <p:nvPr/>
        </p:nvCxnSpPr>
        <p:spPr bwMode="auto">
          <a:xfrm flipV="1">
            <a:off x="0" y="2971800"/>
            <a:ext cx="3124200" cy="19854"/>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8" name="Straight Connector 17"/>
          <p:cNvCxnSpPr/>
          <p:nvPr/>
        </p:nvCxnSpPr>
        <p:spPr bwMode="auto">
          <a:xfrm>
            <a:off x="3733800" y="2895600"/>
            <a:ext cx="2819400"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990600"/>
          </a:xfrm>
        </p:spPr>
        <p:txBody>
          <a:bodyPr>
            <a:normAutofit fontScale="90000"/>
          </a:bodyPr>
          <a:lstStyle/>
          <a:p>
            <a:r>
              <a:rPr lang="en-US" dirty="0" smtClean="0">
                <a:solidFill>
                  <a:schemeClr val="tx1">
                    <a:lumMod val="90000"/>
                  </a:schemeClr>
                </a:solidFill>
              </a:rPr>
              <a:t>Always  include state change</a:t>
            </a:r>
            <a:endParaRPr lang="en-US" dirty="0">
              <a:solidFill>
                <a:schemeClr val="tx1">
                  <a:lumMod val="90000"/>
                </a:schemeClr>
              </a:solidFill>
            </a:endParaRPr>
          </a:p>
        </p:txBody>
      </p:sp>
      <p:sp>
        <p:nvSpPr>
          <p:cNvPr id="3" name="Content Placeholder 2"/>
          <p:cNvSpPr>
            <a:spLocks noGrp="1"/>
          </p:cNvSpPr>
          <p:nvPr>
            <p:ph idx="1"/>
          </p:nvPr>
        </p:nvSpPr>
        <p:spPr>
          <a:xfrm>
            <a:off x="609600" y="914400"/>
            <a:ext cx="8077200" cy="5410200"/>
          </a:xfrm>
        </p:spPr>
        <p:txBody>
          <a:bodyPr/>
          <a:lstStyle/>
          <a:p>
            <a:pPr>
              <a:buNone/>
            </a:pPr>
            <a:r>
              <a:rPr lang="en-US" dirty="0" smtClean="0">
                <a:solidFill>
                  <a:schemeClr val="tx1">
                    <a:lumMod val="90000"/>
                  </a:schemeClr>
                </a:solidFill>
              </a:rPr>
              <a:t>H</a:t>
            </a:r>
            <a:r>
              <a:rPr lang="en-US" baseline="-25000" dirty="0" smtClean="0">
                <a:solidFill>
                  <a:schemeClr val="tx1">
                    <a:lumMod val="90000"/>
                  </a:schemeClr>
                </a:solidFill>
              </a:rPr>
              <a:t>2</a:t>
            </a:r>
            <a:r>
              <a:rPr lang="en-US" dirty="0" smtClean="0">
                <a:solidFill>
                  <a:schemeClr val="tx1">
                    <a:lumMod val="90000"/>
                  </a:schemeClr>
                </a:solidFill>
              </a:rPr>
              <a:t>O</a:t>
            </a:r>
            <a:r>
              <a:rPr lang="en-US" baseline="-25000" dirty="0" smtClean="0">
                <a:solidFill>
                  <a:schemeClr val="tx1">
                    <a:lumMod val="90000"/>
                  </a:schemeClr>
                </a:solidFill>
              </a:rPr>
              <a:t>(l) </a:t>
            </a:r>
            <a:r>
              <a:rPr lang="en-US" dirty="0" smtClean="0">
                <a:solidFill>
                  <a:schemeClr val="tx1">
                    <a:lumMod val="90000"/>
                  </a:schemeClr>
                </a:solidFill>
              </a:rPr>
              <a:t>→  </a:t>
            </a:r>
            <a:r>
              <a:rPr lang="en-US" baseline="-25000" dirty="0" smtClean="0">
                <a:solidFill>
                  <a:schemeClr val="tx1">
                    <a:lumMod val="90000"/>
                  </a:schemeClr>
                </a:solidFill>
              </a:rPr>
              <a:t> </a:t>
            </a:r>
            <a:r>
              <a:rPr lang="en-US" dirty="0" smtClean="0">
                <a:solidFill>
                  <a:schemeClr val="tx1">
                    <a:lumMod val="90000"/>
                  </a:schemeClr>
                </a:solidFill>
              </a:rPr>
              <a:t>H</a:t>
            </a:r>
            <a:r>
              <a:rPr lang="en-US" baseline="-25000" dirty="0" smtClean="0">
                <a:solidFill>
                  <a:schemeClr val="tx1">
                    <a:lumMod val="90000"/>
                  </a:schemeClr>
                </a:solidFill>
              </a:rPr>
              <a:t>2(g) </a:t>
            </a:r>
            <a:r>
              <a:rPr lang="en-US" dirty="0" smtClean="0">
                <a:solidFill>
                  <a:schemeClr val="tx1">
                    <a:lumMod val="90000"/>
                  </a:schemeClr>
                </a:solidFill>
              </a:rPr>
              <a:t> +</a:t>
            </a:r>
            <a:r>
              <a:rPr lang="en-US" baseline="-25000" dirty="0" smtClean="0">
                <a:solidFill>
                  <a:schemeClr val="tx1">
                    <a:lumMod val="90000"/>
                  </a:schemeClr>
                </a:solidFill>
              </a:rPr>
              <a:t> </a:t>
            </a:r>
            <a:r>
              <a:rPr lang="en-US" dirty="0" smtClean="0">
                <a:solidFill>
                  <a:schemeClr val="tx1">
                    <a:lumMod val="90000"/>
                  </a:schemeClr>
                </a:solidFill>
              </a:rPr>
              <a:t> ½O</a:t>
            </a:r>
            <a:r>
              <a:rPr lang="en-US" baseline="-25000" dirty="0" smtClean="0">
                <a:solidFill>
                  <a:schemeClr val="tx1">
                    <a:lumMod val="90000"/>
                  </a:schemeClr>
                </a:solidFill>
              </a:rPr>
              <a:t>2(g) </a:t>
            </a:r>
            <a:r>
              <a:rPr lang="en-US" dirty="0" smtClean="0">
                <a:solidFill>
                  <a:schemeClr val="tx1">
                    <a:lumMod val="90000"/>
                  </a:schemeClr>
                </a:solidFill>
              </a:rPr>
              <a:t>     ∆H = 285.8 kJ</a:t>
            </a:r>
          </a:p>
          <a:p>
            <a:pPr>
              <a:buNone/>
            </a:pPr>
            <a:endParaRPr lang="en-US" dirty="0" smtClean="0">
              <a:solidFill>
                <a:schemeClr val="tx1">
                  <a:lumMod val="90000"/>
                </a:schemeClr>
              </a:solidFill>
            </a:endParaRPr>
          </a:p>
          <a:p>
            <a:pPr>
              <a:buNone/>
            </a:pPr>
            <a:r>
              <a:rPr lang="en-US" dirty="0" smtClean="0">
                <a:solidFill>
                  <a:schemeClr val="tx1">
                    <a:lumMod val="90000"/>
                  </a:schemeClr>
                </a:solidFill>
              </a:rPr>
              <a:t>H</a:t>
            </a:r>
            <a:r>
              <a:rPr lang="en-US" baseline="-25000" dirty="0" smtClean="0">
                <a:solidFill>
                  <a:schemeClr val="tx1">
                    <a:lumMod val="90000"/>
                  </a:schemeClr>
                </a:solidFill>
              </a:rPr>
              <a:t>2</a:t>
            </a:r>
            <a:r>
              <a:rPr lang="en-US" dirty="0" smtClean="0">
                <a:solidFill>
                  <a:schemeClr val="tx1">
                    <a:lumMod val="90000"/>
                  </a:schemeClr>
                </a:solidFill>
              </a:rPr>
              <a:t>O</a:t>
            </a:r>
            <a:r>
              <a:rPr lang="en-US" baseline="-25000" dirty="0" smtClean="0">
                <a:solidFill>
                  <a:schemeClr val="tx1">
                    <a:lumMod val="90000"/>
                  </a:schemeClr>
                </a:solidFill>
              </a:rPr>
              <a:t>(g) </a:t>
            </a:r>
            <a:r>
              <a:rPr lang="en-US" dirty="0" smtClean="0">
                <a:solidFill>
                  <a:schemeClr val="tx1">
                    <a:lumMod val="90000"/>
                  </a:schemeClr>
                </a:solidFill>
              </a:rPr>
              <a:t>→  </a:t>
            </a:r>
            <a:r>
              <a:rPr lang="en-US" baseline="-25000" dirty="0" smtClean="0">
                <a:solidFill>
                  <a:schemeClr val="tx1">
                    <a:lumMod val="90000"/>
                  </a:schemeClr>
                </a:solidFill>
              </a:rPr>
              <a:t> </a:t>
            </a:r>
            <a:r>
              <a:rPr lang="en-US" dirty="0" smtClean="0">
                <a:solidFill>
                  <a:schemeClr val="tx1">
                    <a:lumMod val="90000"/>
                  </a:schemeClr>
                </a:solidFill>
              </a:rPr>
              <a:t>H</a:t>
            </a:r>
            <a:r>
              <a:rPr lang="en-US" baseline="-25000" dirty="0" smtClean="0">
                <a:solidFill>
                  <a:schemeClr val="tx1">
                    <a:lumMod val="90000"/>
                  </a:schemeClr>
                </a:solidFill>
              </a:rPr>
              <a:t>2(g) </a:t>
            </a:r>
            <a:r>
              <a:rPr lang="en-US" dirty="0" smtClean="0">
                <a:solidFill>
                  <a:schemeClr val="tx1">
                    <a:lumMod val="90000"/>
                  </a:schemeClr>
                </a:solidFill>
              </a:rPr>
              <a:t> +</a:t>
            </a:r>
            <a:r>
              <a:rPr lang="en-US" baseline="-25000" dirty="0" smtClean="0">
                <a:solidFill>
                  <a:schemeClr val="tx1">
                    <a:lumMod val="90000"/>
                  </a:schemeClr>
                </a:solidFill>
              </a:rPr>
              <a:t> </a:t>
            </a:r>
            <a:r>
              <a:rPr lang="en-US" dirty="0" smtClean="0">
                <a:solidFill>
                  <a:schemeClr val="tx1">
                    <a:lumMod val="90000"/>
                  </a:schemeClr>
                </a:solidFill>
              </a:rPr>
              <a:t> ½O</a:t>
            </a:r>
            <a:r>
              <a:rPr lang="en-US" baseline="-25000" dirty="0" smtClean="0">
                <a:solidFill>
                  <a:schemeClr val="tx1">
                    <a:lumMod val="90000"/>
                  </a:schemeClr>
                </a:solidFill>
              </a:rPr>
              <a:t>2(g) </a:t>
            </a:r>
            <a:r>
              <a:rPr lang="en-US" dirty="0" smtClean="0">
                <a:solidFill>
                  <a:schemeClr val="tx1">
                    <a:lumMod val="90000"/>
                  </a:schemeClr>
                </a:solidFill>
              </a:rPr>
              <a:t>    ∆H = 241.8 kJ</a:t>
            </a:r>
          </a:p>
          <a:p>
            <a:pPr>
              <a:buNone/>
            </a:pPr>
            <a:endParaRPr lang="en-US" dirty="0" smtClean="0">
              <a:solidFill>
                <a:schemeClr val="tx1">
                  <a:lumMod val="90000"/>
                </a:schemeClr>
              </a:solidFill>
            </a:endParaRPr>
          </a:p>
          <a:p>
            <a:pPr>
              <a:buNone/>
            </a:pPr>
            <a:r>
              <a:rPr lang="en-US" dirty="0" smtClean="0">
                <a:solidFill>
                  <a:schemeClr val="tx1">
                    <a:lumMod val="90000"/>
                  </a:schemeClr>
                </a:solidFill>
              </a:rPr>
              <a:t>It takes 44.04 kJ</a:t>
            </a:r>
          </a:p>
          <a:p>
            <a:pPr>
              <a:buNone/>
            </a:pPr>
            <a:r>
              <a:rPr lang="en-US" dirty="0" smtClean="0">
                <a:solidFill>
                  <a:schemeClr val="tx1">
                    <a:lumMod val="90000"/>
                  </a:schemeClr>
                </a:solidFill>
              </a:rPr>
              <a:t>more to convert from liquid to gas</a:t>
            </a:r>
          </a:p>
          <a:p>
            <a:pPr>
              <a:buNone/>
            </a:pPr>
            <a:r>
              <a:rPr lang="en-US" dirty="0" smtClean="0">
                <a:solidFill>
                  <a:schemeClr val="tx1">
                    <a:lumMod val="90000"/>
                  </a:schemeClr>
                </a:solidFill>
              </a:rPr>
              <a:t>that is why the state of change is important</a:t>
            </a:r>
          </a:p>
          <a:p>
            <a:pPr>
              <a:buNone/>
            </a:pPr>
            <a:endParaRPr lang="en-US" dirty="0">
              <a:solidFill>
                <a:schemeClr val="tx1">
                  <a:lumMod val="10000"/>
                </a:schemeClr>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3200400" cy="1143000"/>
          </a:xfrm>
        </p:spPr>
        <p:txBody>
          <a:bodyPr/>
          <a:lstStyle/>
          <a:p>
            <a:pPr algn="ctr"/>
            <a:r>
              <a:rPr lang="en-US" dirty="0" smtClean="0">
                <a:solidFill>
                  <a:schemeClr val="tx1">
                    <a:lumMod val="10000"/>
                  </a:schemeClr>
                </a:solidFill>
              </a:rPr>
              <a:t>Examples</a:t>
            </a:r>
            <a:endParaRPr lang="en-US" dirty="0">
              <a:solidFill>
                <a:schemeClr val="tx1">
                  <a:lumMod val="10000"/>
                </a:schemeClr>
              </a:solidFill>
            </a:endParaRPr>
          </a:p>
        </p:txBody>
      </p:sp>
      <p:sp>
        <p:nvSpPr>
          <p:cNvPr id="7" name="Text Placeholder 6"/>
          <p:cNvSpPr>
            <a:spLocks noGrp="1"/>
          </p:cNvSpPr>
          <p:nvPr>
            <p:ph type="body" idx="1"/>
          </p:nvPr>
        </p:nvSpPr>
        <p:spPr>
          <a:xfrm>
            <a:off x="3124200" y="0"/>
            <a:ext cx="4040188" cy="639762"/>
          </a:xfrm>
        </p:spPr>
        <p:txBody>
          <a:bodyPr/>
          <a:lstStyle/>
          <a:p>
            <a:r>
              <a:rPr lang="en-US" dirty="0" smtClean="0">
                <a:solidFill>
                  <a:schemeClr val="tx1">
                    <a:lumMod val="10000"/>
                  </a:schemeClr>
                </a:solidFill>
              </a:rPr>
              <a:t>Page 516 # 14</a:t>
            </a:r>
            <a:endParaRPr lang="en-US" dirty="0">
              <a:solidFill>
                <a:schemeClr val="tx1">
                  <a:lumMod val="10000"/>
                </a:schemeClr>
              </a:solidFill>
            </a:endParaRPr>
          </a:p>
        </p:txBody>
      </p:sp>
      <p:sp>
        <p:nvSpPr>
          <p:cNvPr id="17" name="Content Placeholder 16"/>
          <p:cNvSpPr>
            <a:spLocks noGrp="1"/>
          </p:cNvSpPr>
          <p:nvPr>
            <p:ph sz="half" idx="2"/>
          </p:nvPr>
        </p:nvSpPr>
        <p:spPr>
          <a:xfrm>
            <a:off x="0" y="685801"/>
            <a:ext cx="8839200" cy="2133600"/>
          </a:xfrm>
        </p:spPr>
        <p:txBody>
          <a:bodyPr>
            <a:noAutofit/>
          </a:bodyPr>
          <a:lstStyle/>
          <a:p>
            <a:pPr lvl="0">
              <a:buNone/>
            </a:pPr>
            <a:r>
              <a:rPr lang="en-US" sz="2800" dirty="0" smtClean="0">
                <a:solidFill>
                  <a:schemeClr val="tx1">
                    <a:lumMod val="10000"/>
                  </a:schemeClr>
                </a:solidFill>
              </a:rPr>
              <a:t>When carbon disulfide is formed from its elements, heat is absorbed. Calculate the amount of heat (kJ) absorbed when 5.66g of carbon disulfide is formed.</a:t>
            </a:r>
          </a:p>
          <a:p>
            <a:pPr lvl="0">
              <a:buNone/>
            </a:pPr>
            <a:endParaRPr lang="en-US" sz="1000" dirty="0" smtClean="0">
              <a:solidFill>
                <a:schemeClr val="tx1">
                  <a:lumMod val="10000"/>
                </a:schemeClr>
              </a:solidFill>
            </a:endParaRPr>
          </a:p>
          <a:p>
            <a:pPr>
              <a:buNone/>
            </a:pPr>
            <a:r>
              <a:rPr lang="en-US" sz="2800" dirty="0" smtClean="0">
                <a:solidFill>
                  <a:schemeClr val="tx1">
                    <a:lumMod val="10000"/>
                  </a:schemeClr>
                </a:solidFill>
              </a:rPr>
              <a:t>               C</a:t>
            </a:r>
            <a:r>
              <a:rPr lang="en-US" sz="2800" baseline="-25000" dirty="0" smtClean="0">
                <a:solidFill>
                  <a:schemeClr val="tx1">
                    <a:lumMod val="10000"/>
                  </a:schemeClr>
                </a:solidFill>
              </a:rPr>
              <a:t>(s) </a:t>
            </a:r>
            <a:r>
              <a:rPr lang="en-US" sz="2800" dirty="0" smtClean="0">
                <a:solidFill>
                  <a:schemeClr val="tx1">
                    <a:lumMod val="10000"/>
                  </a:schemeClr>
                </a:solidFill>
              </a:rPr>
              <a:t> + 2S</a:t>
            </a:r>
            <a:r>
              <a:rPr lang="en-US" sz="2800" baseline="-25000" dirty="0" smtClean="0">
                <a:solidFill>
                  <a:schemeClr val="tx1">
                    <a:lumMod val="10000"/>
                  </a:schemeClr>
                </a:solidFill>
              </a:rPr>
              <a:t>(s) </a:t>
            </a:r>
            <a:r>
              <a:rPr lang="en-US" sz="2800" dirty="0" smtClean="0">
                <a:solidFill>
                  <a:schemeClr val="tx1">
                    <a:lumMod val="10000"/>
                  </a:schemeClr>
                </a:solidFill>
              </a:rPr>
              <a:t> </a:t>
            </a:r>
            <a:r>
              <a:rPr lang="en-US" sz="2800" baseline="-25000" dirty="0" smtClean="0">
                <a:solidFill>
                  <a:schemeClr val="tx1">
                    <a:lumMod val="10000"/>
                  </a:schemeClr>
                </a:solidFill>
              </a:rPr>
              <a:t> </a:t>
            </a:r>
            <a:r>
              <a:rPr lang="en-US" sz="2800" dirty="0" smtClean="0">
                <a:solidFill>
                  <a:schemeClr val="tx1">
                    <a:lumMod val="10000"/>
                  </a:schemeClr>
                </a:solidFill>
              </a:rPr>
              <a:t> → CS</a:t>
            </a:r>
            <a:r>
              <a:rPr lang="en-US" sz="2800" baseline="-25000" dirty="0" smtClean="0">
                <a:solidFill>
                  <a:schemeClr val="tx1">
                    <a:lumMod val="10000"/>
                  </a:schemeClr>
                </a:solidFill>
              </a:rPr>
              <a:t>2(l)               </a:t>
            </a:r>
            <a:r>
              <a:rPr lang="en-US" sz="2800" dirty="0" smtClean="0">
                <a:solidFill>
                  <a:schemeClr val="tx1">
                    <a:lumMod val="10000"/>
                  </a:schemeClr>
                </a:solidFill>
              </a:rPr>
              <a:t>∆H = 89.3 kJ</a:t>
            </a:r>
          </a:p>
          <a:p>
            <a:pPr lvl="0">
              <a:buNone/>
            </a:pPr>
            <a:endParaRPr lang="en-US" sz="2800" dirty="0" smtClean="0"/>
          </a:p>
          <a:p>
            <a:pPr>
              <a:buNone/>
            </a:pPr>
            <a:endParaRPr lang="en-US" sz="2800" dirty="0"/>
          </a:p>
        </p:txBody>
      </p:sp>
      <p:sp>
        <p:nvSpPr>
          <p:cNvPr id="18" name="TextBox 17"/>
          <p:cNvSpPr txBox="1"/>
          <p:nvPr/>
        </p:nvSpPr>
        <p:spPr>
          <a:xfrm>
            <a:off x="228600" y="4114801"/>
            <a:ext cx="2057400" cy="523220"/>
          </a:xfrm>
          <a:prstGeom prst="rect">
            <a:avLst/>
          </a:prstGeom>
          <a:noFill/>
        </p:spPr>
        <p:txBody>
          <a:bodyPr wrap="square" rtlCol="0">
            <a:spAutoFit/>
          </a:bodyPr>
          <a:lstStyle/>
          <a:p>
            <a:r>
              <a:rPr lang="en-US" sz="2800" dirty="0" smtClean="0">
                <a:solidFill>
                  <a:schemeClr val="tx1">
                    <a:lumMod val="10000"/>
                  </a:schemeClr>
                </a:solidFill>
              </a:rPr>
              <a:t>5.66 g CS</a:t>
            </a:r>
            <a:r>
              <a:rPr lang="en-US" sz="2800" baseline="-25000" dirty="0" smtClean="0">
                <a:solidFill>
                  <a:schemeClr val="tx1">
                    <a:lumMod val="10000"/>
                  </a:schemeClr>
                </a:solidFill>
              </a:rPr>
              <a:t>2    </a:t>
            </a:r>
            <a:r>
              <a:rPr lang="en-US" sz="2800" dirty="0" smtClean="0">
                <a:solidFill>
                  <a:schemeClr val="tx1">
                    <a:lumMod val="10000"/>
                  </a:schemeClr>
                </a:solidFill>
              </a:rPr>
              <a:t> </a:t>
            </a:r>
            <a:endParaRPr lang="en-US" sz="2800" dirty="0">
              <a:solidFill>
                <a:schemeClr val="tx1">
                  <a:lumMod val="10000"/>
                </a:schemeClr>
              </a:solidFill>
            </a:endParaRPr>
          </a:p>
        </p:txBody>
      </p:sp>
      <p:sp>
        <p:nvSpPr>
          <p:cNvPr id="19" name="TextBox 18"/>
          <p:cNvSpPr txBox="1"/>
          <p:nvPr/>
        </p:nvSpPr>
        <p:spPr>
          <a:xfrm>
            <a:off x="2286000" y="4191000"/>
            <a:ext cx="1915909" cy="954107"/>
          </a:xfrm>
          <a:prstGeom prst="rect">
            <a:avLst/>
          </a:prstGeom>
          <a:noFill/>
          <a:ln>
            <a:noFill/>
          </a:ln>
        </p:spPr>
        <p:txBody>
          <a:bodyPr wrap="none" rtlCol="0">
            <a:spAutoFit/>
          </a:bodyPr>
          <a:lstStyle/>
          <a:p>
            <a:r>
              <a:rPr lang="en-US" sz="2800" dirty="0" smtClean="0">
                <a:solidFill>
                  <a:schemeClr val="tx1">
                    <a:lumMod val="10000"/>
                  </a:schemeClr>
                </a:solidFill>
              </a:rPr>
              <a:t>1 mol CS</a:t>
            </a:r>
            <a:r>
              <a:rPr lang="en-US" sz="2800" baseline="-25000" dirty="0" smtClean="0">
                <a:solidFill>
                  <a:schemeClr val="tx1">
                    <a:lumMod val="10000"/>
                  </a:schemeClr>
                </a:solidFill>
              </a:rPr>
              <a:t>2</a:t>
            </a:r>
          </a:p>
          <a:p>
            <a:r>
              <a:rPr lang="en-US" sz="2800" dirty="0" smtClean="0">
                <a:solidFill>
                  <a:schemeClr val="tx1">
                    <a:lumMod val="10000"/>
                  </a:schemeClr>
                </a:solidFill>
              </a:rPr>
              <a:t>76.2 g CS</a:t>
            </a:r>
            <a:r>
              <a:rPr lang="en-US" sz="2800" baseline="-25000" dirty="0" smtClean="0">
                <a:solidFill>
                  <a:schemeClr val="tx1">
                    <a:lumMod val="10000"/>
                  </a:schemeClr>
                </a:solidFill>
              </a:rPr>
              <a:t>2</a:t>
            </a:r>
          </a:p>
        </p:txBody>
      </p:sp>
      <p:sp>
        <p:nvSpPr>
          <p:cNvPr id="21" name="TextBox 20"/>
          <p:cNvSpPr txBox="1"/>
          <p:nvPr/>
        </p:nvSpPr>
        <p:spPr>
          <a:xfrm>
            <a:off x="4495800" y="4267200"/>
            <a:ext cx="1981200" cy="954107"/>
          </a:xfrm>
          <a:prstGeom prst="rect">
            <a:avLst/>
          </a:prstGeom>
          <a:noFill/>
        </p:spPr>
        <p:txBody>
          <a:bodyPr wrap="square" rtlCol="0">
            <a:spAutoFit/>
          </a:bodyPr>
          <a:lstStyle/>
          <a:p>
            <a:r>
              <a:rPr lang="en-US" sz="2800" dirty="0" smtClean="0">
                <a:solidFill>
                  <a:schemeClr val="tx1">
                    <a:lumMod val="10000"/>
                  </a:schemeClr>
                </a:solidFill>
              </a:rPr>
              <a:t>89.3 kJ</a:t>
            </a:r>
          </a:p>
          <a:p>
            <a:r>
              <a:rPr lang="en-US" sz="2800" dirty="0" smtClean="0">
                <a:solidFill>
                  <a:schemeClr val="tx1">
                    <a:lumMod val="10000"/>
                  </a:schemeClr>
                </a:solidFill>
              </a:rPr>
              <a:t>1 mol CS</a:t>
            </a:r>
            <a:r>
              <a:rPr lang="en-US" sz="2800" baseline="-25000" dirty="0" smtClean="0">
                <a:solidFill>
                  <a:schemeClr val="tx1">
                    <a:lumMod val="10000"/>
                  </a:schemeClr>
                </a:solidFill>
              </a:rPr>
              <a:t>2</a:t>
            </a:r>
            <a:endParaRPr lang="en-US" sz="2800" dirty="0">
              <a:solidFill>
                <a:schemeClr val="tx1">
                  <a:lumMod val="10000"/>
                </a:schemeClr>
              </a:solidFill>
            </a:endParaRPr>
          </a:p>
        </p:txBody>
      </p:sp>
      <p:cxnSp>
        <p:nvCxnSpPr>
          <p:cNvPr id="24" name="Straight Connector 23"/>
          <p:cNvCxnSpPr/>
          <p:nvPr/>
        </p:nvCxnSpPr>
        <p:spPr>
          <a:xfrm rot="5400000" flipH="1" flipV="1">
            <a:off x="1676400" y="4724400"/>
            <a:ext cx="10668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3962400" y="4724400"/>
            <a:ext cx="914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24600" y="4191000"/>
            <a:ext cx="1553630" cy="523220"/>
          </a:xfrm>
          <a:prstGeom prst="rect">
            <a:avLst/>
          </a:prstGeom>
          <a:noFill/>
        </p:spPr>
        <p:txBody>
          <a:bodyPr wrap="none" rtlCol="0">
            <a:spAutoFit/>
          </a:bodyPr>
          <a:lstStyle/>
          <a:p>
            <a:r>
              <a:rPr lang="en-US" sz="2800" dirty="0" smtClean="0">
                <a:solidFill>
                  <a:schemeClr val="tx1">
                    <a:lumMod val="10000"/>
                  </a:schemeClr>
                </a:solidFill>
              </a:rPr>
              <a:t>+6.63 kJ</a:t>
            </a:r>
            <a:endParaRPr lang="en-US" sz="2800" dirty="0">
              <a:solidFill>
                <a:schemeClr val="tx1">
                  <a:lumMod val="10000"/>
                </a:schemeClr>
              </a:solidFill>
            </a:endParaRPr>
          </a:p>
        </p:txBody>
      </p:sp>
      <p:cxnSp>
        <p:nvCxnSpPr>
          <p:cNvPr id="13" name="Straight Connector 12"/>
          <p:cNvCxnSpPr/>
          <p:nvPr/>
        </p:nvCxnSpPr>
        <p:spPr bwMode="auto">
          <a:xfrm rot="10800000" flipH="1">
            <a:off x="304800" y="4648200"/>
            <a:ext cx="8382000" cy="19854"/>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25" name="Straight Connector 24"/>
          <p:cNvCxnSpPr/>
          <p:nvPr/>
        </p:nvCxnSpPr>
        <p:spPr>
          <a:xfrm rot="5400000" flipH="1" flipV="1">
            <a:off x="5600700" y="4838700"/>
            <a:ext cx="1295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35" grpId="0"/>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3200400" cy="1143000"/>
          </a:xfrm>
        </p:spPr>
        <p:txBody>
          <a:bodyPr/>
          <a:lstStyle/>
          <a:p>
            <a:pPr algn="ctr"/>
            <a:r>
              <a:rPr lang="en-US" dirty="0" smtClean="0">
                <a:solidFill>
                  <a:schemeClr val="tx1">
                    <a:lumMod val="10000"/>
                  </a:schemeClr>
                </a:solidFill>
              </a:rPr>
              <a:t>Examples</a:t>
            </a:r>
            <a:endParaRPr lang="en-US" dirty="0">
              <a:solidFill>
                <a:schemeClr val="tx1">
                  <a:lumMod val="10000"/>
                </a:schemeClr>
              </a:solidFill>
            </a:endParaRPr>
          </a:p>
        </p:txBody>
      </p:sp>
      <p:sp>
        <p:nvSpPr>
          <p:cNvPr id="9" name="Text Placeholder 8"/>
          <p:cNvSpPr>
            <a:spLocks noGrp="1"/>
          </p:cNvSpPr>
          <p:nvPr>
            <p:ph type="body" sz="quarter" idx="3"/>
          </p:nvPr>
        </p:nvSpPr>
        <p:spPr>
          <a:xfrm>
            <a:off x="3429000" y="0"/>
            <a:ext cx="4041775" cy="639762"/>
          </a:xfrm>
        </p:spPr>
        <p:txBody>
          <a:bodyPr/>
          <a:lstStyle/>
          <a:p>
            <a:r>
              <a:rPr lang="en-US" dirty="0" smtClean="0">
                <a:solidFill>
                  <a:schemeClr val="tx1">
                    <a:lumMod val="10000"/>
                  </a:schemeClr>
                </a:solidFill>
              </a:rPr>
              <a:t>Page 516 #15</a:t>
            </a:r>
            <a:endParaRPr lang="en-US" dirty="0">
              <a:solidFill>
                <a:schemeClr val="tx1">
                  <a:lumMod val="10000"/>
                </a:schemeClr>
              </a:solidFill>
            </a:endParaRPr>
          </a:p>
        </p:txBody>
      </p:sp>
      <p:sp>
        <p:nvSpPr>
          <p:cNvPr id="14" name="Content Placeholder 13"/>
          <p:cNvSpPr>
            <a:spLocks noGrp="1"/>
          </p:cNvSpPr>
          <p:nvPr>
            <p:ph sz="quarter" idx="4"/>
          </p:nvPr>
        </p:nvSpPr>
        <p:spPr>
          <a:xfrm>
            <a:off x="228600" y="685800"/>
            <a:ext cx="8915400" cy="2057400"/>
          </a:xfrm>
        </p:spPr>
        <p:txBody>
          <a:bodyPr>
            <a:noAutofit/>
          </a:bodyPr>
          <a:lstStyle/>
          <a:p>
            <a:pPr lvl="0">
              <a:buNone/>
            </a:pPr>
            <a:r>
              <a:rPr lang="en-US" dirty="0" smtClean="0">
                <a:solidFill>
                  <a:schemeClr val="tx1">
                    <a:lumMod val="10000"/>
                  </a:schemeClr>
                </a:solidFill>
              </a:rPr>
              <a:t>The production of iron &amp; carbon dioxide from iron(III) oxide and</a:t>
            </a:r>
          </a:p>
          <a:p>
            <a:pPr lvl="0">
              <a:buNone/>
            </a:pPr>
            <a:r>
              <a:rPr lang="en-US" dirty="0" smtClean="0">
                <a:solidFill>
                  <a:schemeClr val="tx1">
                    <a:lumMod val="10000"/>
                  </a:schemeClr>
                </a:solidFill>
              </a:rPr>
              <a:t>carbon monoxide is an </a:t>
            </a:r>
            <a:r>
              <a:rPr lang="en-US" u="sng" dirty="0" smtClean="0">
                <a:solidFill>
                  <a:schemeClr val="tx1">
                    <a:lumMod val="10000"/>
                  </a:schemeClr>
                </a:solidFill>
              </a:rPr>
              <a:t>exothermic reaction</a:t>
            </a:r>
            <a:r>
              <a:rPr lang="en-US" dirty="0" smtClean="0">
                <a:solidFill>
                  <a:schemeClr val="tx1">
                    <a:lumMod val="10000"/>
                  </a:schemeClr>
                </a:solidFill>
              </a:rPr>
              <a:t>.  How many</a:t>
            </a:r>
          </a:p>
          <a:p>
            <a:pPr lvl="0">
              <a:buNone/>
            </a:pPr>
            <a:r>
              <a:rPr lang="en-US" dirty="0" smtClean="0">
                <a:solidFill>
                  <a:schemeClr val="tx1">
                    <a:lumMod val="10000"/>
                  </a:schemeClr>
                </a:solidFill>
              </a:rPr>
              <a:t>kilojoules of heat are produced when 3.40 mol Fe</a:t>
            </a:r>
            <a:r>
              <a:rPr lang="en-US" baseline="-25000" dirty="0" smtClean="0">
                <a:solidFill>
                  <a:schemeClr val="tx1">
                    <a:lumMod val="10000"/>
                  </a:schemeClr>
                </a:solidFill>
              </a:rPr>
              <a:t>2</a:t>
            </a:r>
            <a:r>
              <a:rPr lang="en-US" dirty="0" smtClean="0">
                <a:solidFill>
                  <a:schemeClr val="tx1">
                    <a:lumMod val="10000"/>
                  </a:schemeClr>
                </a:solidFill>
              </a:rPr>
              <a:t>O</a:t>
            </a:r>
            <a:r>
              <a:rPr lang="en-US" baseline="-25000" dirty="0" smtClean="0">
                <a:solidFill>
                  <a:schemeClr val="tx1">
                    <a:lumMod val="10000"/>
                  </a:schemeClr>
                </a:solidFill>
              </a:rPr>
              <a:t>3  </a:t>
            </a:r>
            <a:r>
              <a:rPr lang="en-US" dirty="0" smtClean="0">
                <a:solidFill>
                  <a:schemeClr val="tx1">
                    <a:lumMod val="10000"/>
                  </a:schemeClr>
                </a:solidFill>
              </a:rPr>
              <a:t>reacts with</a:t>
            </a:r>
          </a:p>
          <a:p>
            <a:pPr lvl="0">
              <a:buNone/>
            </a:pPr>
            <a:r>
              <a:rPr lang="en-US" dirty="0" smtClean="0">
                <a:solidFill>
                  <a:schemeClr val="tx1">
                    <a:lumMod val="10000"/>
                  </a:schemeClr>
                </a:solidFill>
              </a:rPr>
              <a:t>and excess of CO?</a:t>
            </a:r>
          </a:p>
          <a:p>
            <a:pPr lvl="0">
              <a:buNone/>
            </a:pPr>
            <a:endParaRPr lang="en-US" dirty="0" smtClean="0"/>
          </a:p>
          <a:p>
            <a:pPr lvl="0">
              <a:buNone/>
            </a:pPr>
            <a:r>
              <a:rPr lang="en-US" dirty="0" smtClean="0">
                <a:solidFill>
                  <a:schemeClr val="tx1">
                    <a:lumMod val="10000"/>
                  </a:schemeClr>
                </a:solidFill>
              </a:rPr>
              <a:t>	</a:t>
            </a:r>
            <a:r>
              <a:rPr lang="en-US" sz="2800" dirty="0" smtClean="0">
                <a:solidFill>
                  <a:schemeClr val="tx1">
                    <a:lumMod val="10000"/>
                  </a:schemeClr>
                </a:solidFill>
              </a:rPr>
              <a:t>Fe</a:t>
            </a:r>
            <a:r>
              <a:rPr lang="en-US" sz="2800" baseline="-25000" dirty="0" smtClean="0">
                <a:solidFill>
                  <a:schemeClr val="tx1">
                    <a:lumMod val="10000"/>
                  </a:schemeClr>
                </a:solidFill>
              </a:rPr>
              <a:t>2</a:t>
            </a:r>
            <a:r>
              <a:rPr lang="en-US" sz="2800" dirty="0" smtClean="0">
                <a:solidFill>
                  <a:schemeClr val="tx1">
                    <a:lumMod val="10000"/>
                  </a:schemeClr>
                </a:solidFill>
              </a:rPr>
              <a:t>O</a:t>
            </a:r>
            <a:r>
              <a:rPr lang="en-US" sz="2800" baseline="-25000" dirty="0" smtClean="0">
                <a:solidFill>
                  <a:schemeClr val="tx1">
                    <a:lumMod val="10000"/>
                  </a:schemeClr>
                </a:solidFill>
              </a:rPr>
              <a:t>3(s)</a:t>
            </a:r>
            <a:r>
              <a:rPr lang="en-US" sz="2800" dirty="0" smtClean="0">
                <a:solidFill>
                  <a:schemeClr val="tx1">
                    <a:lumMod val="10000"/>
                  </a:schemeClr>
                </a:solidFill>
              </a:rPr>
              <a:t>+3CO</a:t>
            </a:r>
            <a:r>
              <a:rPr lang="en-US" sz="2800" baseline="-25000" dirty="0" smtClean="0">
                <a:solidFill>
                  <a:schemeClr val="tx1">
                    <a:lumMod val="10000"/>
                  </a:schemeClr>
                </a:solidFill>
              </a:rPr>
              <a:t>(g) </a:t>
            </a:r>
            <a:r>
              <a:rPr lang="en-US" sz="2800" dirty="0" smtClean="0">
                <a:solidFill>
                  <a:schemeClr val="tx1">
                    <a:lumMod val="10000"/>
                  </a:schemeClr>
                </a:solidFill>
              </a:rPr>
              <a:t>→ Fe</a:t>
            </a:r>
            <a:r>
              <a:rPr lang="en-US" sz="2800" baseline="-25000" dirty="0" smtClean="0">
                <a:solidFill>
                  <a:schemeClr val="tx1">
                    <a:lumMod val="10000"/>
                  </a:schemeClr>
                </a:solidFill>
              </a:rPr>
              <a:t>(s)</a:t>
            </a:r>
            <a:r>
              <a:rPr lang="en-US" sz="2800" dirty="0" smtClean="0">
                <a:solidFill>
                  <a:schemeClr val="tx1">
                    <a:lumMod val="10000"/>
                  </a:schemeClr>
                </a:solidFill>
              </a:rPr>
              <a:t>+3CO</a:t>
            </a:r>
            <a:r>
              <a:rPr lang="en-US" sz="2800" baseline="-25000" dirty="0" smtClean="0">
                <a:solidFill>
                  <a:schemeClr val="tx1">
                    <a:lumMod val="10000"/>
                  </a:schemeClr>
                </a:solidFill>
              </a:rPr>
              <a:t>2(g)            </a:t>
            </a:r>
            <a:r>
              <a:rPr lang="en-US" sz="2800" dirty="0" smtClean="0">
                <a:solidFill>
                  <a:schemeClr val="tx1">
                    <a:lumMod val="10000"/>
                  </a:schemeClr>
                </a:solidFill>
              </a:rPr>
              <a:t>∆H = -26.3 kJ </a:t>
            </a:r>
            <a:endParaRPr lang="en-US" sz="2800" dirty="0">
              <a:solidFill>
                <a:schemeClr val="tx1">
                  <a:lumMod val="10000"/>
                </a:schemeClr>
              </a:solidFill>
            </a:endParaRPr>
          </a:p>
        </p:txBody>
      </p:sp>
      <p:cxnSp>
        <p:nvCxnSpPr>
          <p:cNvPr id="6" name="Straight Connector 5"/>
          <p:cNvCxnSpPr/>
          <p:nvPr/>
        </p:nvCxnSpPr>
        <p:spPr bwMode="auto">
          <a:xfrm rot="10800000" flipH="1">
            <a:off x="457200" y="5486400"/>
            <a:ext cx="8382000" cy="19854"/>
          </a:xfrm>
          <a:prstGeom prst="line">
            <a:avLst/>
          </a:prstGeom>
          <a:solidFill>
            <a:schemeClr val="accent1"/>
          </a:solidFill>
          <a:ln w="25400" cap="flat" cmpd="sng" algn="ctr">
            <a:solidFill>
              <a:schemeClr val="bg2"/>
            </a:solidFill>
            <a:prstDash val="solid"/>
            <a:round/>
            <a:headEnd type="none" w="med" len="med"/>
            <a:tailEnd type="none" w="med" len="med"/>
          </a:ln>
          <a:effectLst/>
        </p:spPr>
      </p:cxnSp>
      <p:sp>
        <p:nvSpPr>
          <p:cNvPr id="7" name="TextBox 6"/>
          <p:cNvSpPr txBox="1"/>
          <p:nvPr/>
        </p:nvSpPr>
        <p:spPr>
          <a:xfrm>
            <a:off x="609600" y="4953000"/>
            <a:ext cx="7391400" cy="1384995"/>
          </a:xfrm>
          <a:prstGeom prst="rect">
            <a:avLst/>
          </a:prstGeom>
          <a:noFill/>
        </p:spPr>
        <p:txBody>
          <a:bodyPr wrap="square" rtlCol="0">
            <a:spAutoFit/>
          </a:bodyPr>
          <a:lstStyle/>
          <a:p>
            <a:r>
              <a:rPr lang="en-US" sz="2800" dirty="0" smtClean="0">
                <a:solidFill>
                  <a:srgbClr val="180800"/>
                </a:solidFill>
              </a:rPr>
              <a:t>3.40 mol</a:t>
            </a:r>
            <a:r>
              <a:rPr lang="en-US" sz="2800" dirty="0" smtClean="0">
                <a:solidFill>
                  <a:schemeClr val="tx1">
                    <a:lumMod val="10000"/>
                  </a:schemeClr>
                </a:solidFill>
              </a:rPr>
              <a:t> Fe</a:t>
            </a:r>
            <a:r>
              <a:rPr lang="en-US" sz="2800" baseline="-25000" dirty="0" smtClean="0">
                <a:solidFill>
                  <a:schemeClr val="tx1">
                    <a:lumMod val="10000"/>
                  </a:schemeClr>
                </a:solidFill>
              </a:rPr>
              <a:t>2</a:t>
            </a:r>
            <a:r>
              <a:rPr lang="en-US" sz="2800" dirty="0" smtClean="0">
                <a:solidFill>
                  <a:schemeClr val="tx1">
                    <a:lumMod val="10000"/>
                  </a:schemeClr>
                </a:solidFill>
              </a:rPr>
              <a:t>O</a:t>
            </a:r>
            <a:r>
              <a:rPr lang="en-US" sz="2800" baseline="-25000" dirty="0" smtClean="0">
                <a:solidFill>
                  <a:schemeClr val="tx1">
                    <a:lumMod val="10000"/>
                  </a:schemeClr>
                </a:solidFill>
              </a:rPr>
              <a:t>3   </a:t>
            </a:r>
            <a:r>
              <a:rPr lang="en-US" sz="2800" dirty="0" smtClean="0">
                <a:solidFill>
                  <a:schemeClr val="tx1">
                    <a:lumMod val="10000"/>
                  </a:schemeClr>
                </a:solidFill>
              </a:rPr>
              <a:t>-26.3 KJ         -89.4 KJ</a:t>
            </a:r>
          </a:p>
          <a:p>
            <a:endParaRPr lang="en-US" sz="2800" dirty="0" smtClean="0">
              <a:solidFill>
                <a:schemeClr val="tx1">
                  <a:lumMod val="10000"/>
                </a:schemeClr>
              </a:solidFill>
            </a:endParaRPr>
          </a:p>
          <a:p>
            <a:r>
              <a:rPr lang="en-US" sz="2800" dirty="0" smtClean="0">
                <a:solidFill>
                  <a:schemeClr val="tx1">
                    <a:lumMod val="10000"/>
                  </a:schemeClr>
                </a:solidFill>
              </a:rPr>
              <a:t>	1		1 mol Fe</a:t>
            </a:r>
            <a:r>
              <a:rPr lang="en-US" sz="2800" baseline="-25000" dirty="0" smtClean="0">
                <a:solidFill>
                  <a:schemeClr val="tx1">
                    <a:lumMod val="10000"/>
                  </a:schemeClr>
                </a:solidFill>
              </a:rPr>
              <a:t>2</a:t>
            </a:r>
            <a:r>
              <a:rPr lang="en-US" sz="2800" dirty="0" smtClean="0">
                <a:solidFill>
                  <a:schemeClr val="tx1">
                    <a:lumMod val="10000"/>
                  </a:schemeClr>
                </a:solidFill>
              </a:rPr>
              <a:t>O</a:t>
            </a:r>
            <a:r>
              <a:rPr lang="en-US" sz="2800" baseline="-25000" dirty="0" smtClean="0">
                <a:solidFill>
                  <a:schemeClr val="tx1">
                    <a:lumMod val="10000"/>
                  </a:schemeClr>
                </a:solidFill>
              </a:rPr>
              <a:t>3</a:t>
            </a:r>
            <a:r>
              <a:rPr lang="en-US" sz="2800" dirty="0" smtClean="0">
                <a:solidFill>
                  <a:schemeClr val="tx1">
                    <a:lumMod val="10000"/>
                  </a:schemeClr>
                </a:solidFill>
              </a:rPr>
              <a:t>   </a:t>
            </a:r>
            <a:endParaRPr lang="en-US" sz="2800" dirty="0">
              <a:solidFill>
                <a:srgbClr val="180800"/>
              </a:solidFill>
            </a:endParaRPr>
          </a:p>
        </p:txBody>
      </p:sp>
      <p:cxnSp>
        <p:nvCxnSpPr>
          <p:cNvPr id="8" name="Straight Connector 7"/>
          <p:cNvCxnSpPr/>
          <p:nvPr/>
        </p:nvCxnSpPr>
        <p:spPr>
          <a:xfrm rot="5400000" flipH="1" flipV="1">
            <a:off x="2514600" y="5638800"/>
            <a:ext cx="13716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762500" y="5524500"/>
            <a:ext cx="1295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4800600" cy="639762"/>
          </a:xfrm>
        </p:spPr>
        <p:txBody>
          <a:bodyPr/>
          <a:lstStyle/>
          <a:p>
            <a:r>
              <a:rPr lang="en-US" sz="3200" dirty="0" smtClean="0">
                <a:solidFill>
                  <a:schemeClr val="bg2"/>
                </a:solidFill>
              </a:rPr>
              <a:t>Examples:   </a:t>
            </a:r>
            <a:r>
              <a:rPr lang="en-US" dirty="0" smtClean="0">
                <a:solidFill>
                  <a:schemeClr val="bg2"/>
                </a:solidFill>
              </a:rPr>
              <a:t>Page 521 # 21</a:t>
            </a:r>
            <a:endParaRPr lang="en-US" dirty="0">
              <a:solidFill>
                <a:schemeClr val="bg2"/>
              </a:solidFill>
            </a:endParaRPr>
          </a:p>
        </p:txBody>
      </p:sp>
      <p:sp>
        <p:nvSpPr>
          <p:cNvPr id="4" name="Content Placeholder 3"/>
          <p:cNvSpPr>
            <a:spLocks noGrp="1"/>
          </p:cNvSpPr>
          <p:nvPr>
            <p:ph sz="half" idx="2"/>
          </p:nvPr>
        </p:nvSpPr>
        <p:spPr>
          <a:xfrm>
            <a:off x="228600" y="609601"/>
            <a:ext cx="8458200" cy="1523999"/>
          </a:xfrm>
        </p:spPr>
        <p:txBody>
          <a:bodyPr/>
          <a:lstStyle/>
          <a:p>
            <a:pPr>
              <a:buNone/>
            </a:pPr>
            <a:r>
              <a:rPr lang="en-US" dirty="0" smtClean="0">
                <a:solidFill>
                  <a:schemeClr val="bg2"/>
                </a:solidFill>
              </a:rPr>
              <a:t>How many kilojoules of heat are required to melt a 10.0 g</a:t>
            </a:r>
          </a:p>
          <a:p>
            <a:pPr>
              <a:buNone/>
            </a:pPr>
            <a:r>
              <a:rPr lang="en-US" dirty="0" smtClean="0">
                <a:solidFill>
                  <a:schemeClr val="bg2"/>
                </a:solidFill>
              </a:rPr>
              <a:t>popsicle at 0°C? Assume the popsicle has the same molar</a:t>
            </a:r>
          </a:p>
          <a:p>
            <a:pPr>
              <a:buNone/>
            </a:pPr>
            <a:r>
              <a:rPr lang="en-US" dirty="0" smtClean="0">
                <a:solidFill>
                  <a:schemeClr val="bg2"/>
                </a:solidFill>
              </a:rPr>
              <a:t>mass and heat of fusion of water.  </a:t>
            </a:r>
          </a:p>
          <a:p>
            <a:pPr>
              <a:buNone/>
            </a:pPr>
            <a:endParaRPr lang="en-US" u="sng" dirty="0" smtClean="0">
              <a:solidFill>
                <a:schemeClr val="bg2"/>
              </a:solidFill>
            </a:endParaRPr>
          </a:p>
        </p:txBody>
      </p:sp>
      <p:sp>
        <p:nvSpPr>
          <p:cNvPr id="7" name="TextBox 6"/>
          <p:cNvSpPr txBox="1"/>
          <p:nvPr/>
        </p:nvSpPr>
        <p:spPr>
          <a:xfrm>
            <a:off x="457200" y="3429000"/>
            <a:ext cx="2133600" cy="523220"/>
          </a:xfrm>
          <a:prstGeom prst="rect">
            <a:avLst/>
          </a:prstGeom>
          <a:noFill/>
        </p:spPr>
        <p:txBody>
          <a:bodyPr wrap="square" rtlCol="0">
            <a:spAutoFit/>
          </a:bodyPr>
          <a:lstStyle/>
          <a:p>
            <a:r>
              <a:rPr lang="en-US" sz="2800" dirty="0" smtClean="0">
                <a:solidFill>
                  <a:schemeClr val="bg2"/>
                </a:solidFill>
              </a:rPr>
              <a:t>10 g  H</a:t>
            </a:r>
            <a:r>
              <a:rPr lang="en-US" sz="2800" baseline="-25000" dirty="0" smtClean="0">
                <a:solidFill>
                  <a:schemeClr val="bg2"/>
                </a:solidFill>
              </a:rPr>
              <a:t>2</a:t>
            </a:r>
            <a:r>
              <a:rPr lang="en-US" sz="2800" dirty="0" smtClean="0">
                <a:solidFill>
                  <a:schemeClr val="bg2"/>
                </a:solidFill>
              </a:rPr>
              <a:t>O   </a:t>
            </a:r>
            <a:endParaRPr lang="en-US" sz="2800" dirty="0">
              <a:solidFill>
                <a:schemeClr val="bg2"/>
              </a:solidFill>
            </a:endParaRPr>
          </a:p>
        </p:txBody>
      </p:sp>
      <p:sp>
        <p:nvSpPr>
          <p:cNvPr id="9" name="TextBox 8"/>
          <p:cNvSpPr txBox="1"/>
          <p:nvPr/>
        </p:nvSpPr>
        <p:spPr>
          <a:xfrm>
            <a:off x="2362200" y="3505200"/>
            <a:ext cx="2252540" cy="954107"/>
          </a:xfrm>
          <a:prstGeom prst="rect">
            <a:avLst/>
          </a:prstGeom>
          <a:noFill/>
        </p:spPr>
        <p:txBody>
          <a:bodyPr wrap="none" rtlCol="0">
            <a:spAutoFit/>
          </a:bodyPr>
          <a:lstStyle/>
          <a:p>
            <a:r>
              <a:rPr lang="en-US" sz="2800" dirty="0" smtClean="0">
                <a:solidFill>
                  <a:schemeClr val="bg2"/>
                </a:solidFill>
              </a:rPr>
              <a:t>   1 mol H</a:t>
            </a:r>
            <a:r>
              <a:rPr lang="en-US" sz="2800" baseline="-25000" dirty="0" smtClean="0">
                <a:solidFill>
                  <a:schemeClr val="bg2"/>
                </a:solidFill>
              </a:rPr>
              <a:t>2</a:t>
            </a:r>
            <a:r>
              <a:rPr lang="en-US" sz="2800" dirty="0" smtClean="0">
                <a:solidFill>
                  <a:schemeClr val="bg2"/>
                </a:solidFill>
              </a:rPr>
              <a:t>O</a:t>
            </a:r>
          </a:p>
          <a:p>
            <a:r>
              <a:rPr lang="en-US" sz="2800" dirty="0" smtClean="0">
                <a:solidFill>
                  <a:schemeClr val="bg2"/>
                </a:solidFill>
              </a:rPr>
              <a:t>      18 g H</a:t>
            </a:r>
            <a:r>
              <a:rPr lang="en-US" sz="2800" baseline="-25000" dirty="0" smtClean="0">
                <a:solidFill>
                  <a:schemeClr val="bg2"/>
                </a:solidFill>
              </a:rPr>
              <a:t>2</a:t>
            </a:r>
            <a:r>
              <a:rPr lang="en-US" sz="2800" dirty="0" smtClean="0">
                <a:solidFill>
                  <a:schemeClr val="bg2"/>
                </a:solidFill>
              </a:rPr>
              <a:t>O</a:t>
            </a:r>
            <a:endParaRPr lang="en-US" sz="2800" dirty="0">
              <a:solidFill>
                <a:schemeClr val="bg2"/>
              </a:solidFill>
            </a:endParaRPr>
          </a:p>
        </p:txBody>
      </p:sp>
      <p:sp>
        <p:nvSpPr>
          <p:cNvPr id="10" name="TextBox 9"/>
          <p:cNvSpPr txBox="1"/>
          <p:nvPr/>
        </p:nvSpPr>
        <p:spPr>
          <a:xfrm>
            <a:off x="4572000" y="3505200"/>
            <a:ext cx="2332690" cy="954107"/>
          </a:xfrm>
          <a:prstGeom prst="rect">
            <a:avLst/>
          </a:prstGeom>
          <a:noFill/>
        </p:spPr>
        <p:txBody>
          <a:bodyPr wrap="none" rtlCol="0">
            <a:spAutoFit/>
          </a:bodyPr>
          <a:lstStyle/>
          <a:p>
            <a:r>
              <a:rPr lang="en-US" sz="2800" dirty="0" smtClean="0">
                <a:solidFill>
                  <a:schemeClr val="bg2"/>
                </a:solidFill>
              </a:rPr>
              <a:t>     6.01 kJ </a:t>
            </a:r>
          </a:p>
          <a:p>
            <a:r>
              <a:rPr lang="en-US" sz="2800" dirty="0" smtClean="0">
                <a:solidFill>
                  <a:schemeClr val="bg2"/>
                </a:solidFill>
              </a:rPr>
              <a:t>     1 mol H</a:t>
            </a:r>
            <a:r>
              <a:rPr lang="en-US" sz="2800" baseline="-25000" dirty="0" smtClean="0">
                <a:solidFill>
                  <a:schemeClr val="bg2"/>
                </a:solidFill>
              </a:rPr>
              <a:t>2</a:t>
            </a:r>
            <a:r>
              <a:rPr lang="en-US" sz="2800" dirty="0" smtClean="0">
                <a:solidFill>
                  <a:schemeClr val="bg2"/>
                </a:solidFill>
              </a:rPr>
              <a:t>O</a:t>
            </a:r>
            <a:endParaRPr lang="en-US" sz="2800" dirty="0">
              <a:solidFill>
                <a:schemeClr val="bg2"/>
              </a:solidFill>
            </a:endParaRPr>
          </a:p>
        </p:txBody>
      </p:sp>
      <p:sp>
        <p:nvSpPr>
          <p:cNvPr id="11" name="TextBox 10"/>
          <p:cNvSpPr txBox="1"/>
          <p:nvPr/>
        </p:nvSpPr>
        <p:spPr>
          <a:xfrm>
            <a:off x="7162800" y="3505200"/>
            <a:ext cx="1542410" cy="523220"/>
          </a:xfrm>
          <a:prstGeom prst="rect">
            <a:avLst/>
          </a:prstGeom>
          <a:noFill/>
        </p:spPr>
        <p:txBody>
          <a:bodyPr wrap="none" rtlCol="0">
            <a:spAutoFit/>
          </a:bodyPr>
          <a:lstStyle/>
          <a:p>
            <a:r>
              <a:rPr lang="en-US" sz="2800" dirty="0" smtClean="0">
                <a:solidFill>
                  <a:schemeClr val="bg2"/>
                </a:solidFill>
              </a:rPr>
              <a:t>  3.34 kJ</a:t>
            </a:r>
            <a:endParaRPr lang="en-US" sz="2800" dirty="0">
              <a:solidFill>
                <a:schemeClr val="bg2"/>
              </a:solidFill>
            </a:endParaRPr>
          </a:p>
        </p:txBody>
      </p:sp>
      <p:cxnSp>
        <p:nvCxnSpPr>
          <p:cNvPr id="8" name="Straight Connector 7"/>
          <p:cNvCxnSpPr/>
          <p:nvPr/>
        </p:nvCxnSpPr>
        <p:spPr bwMode="auto">
          <a:xfrm rot="10800000" flipH="1">
            <a:off x="304800" y="4038600"/>
            <a:ext cx="8382000" cy="19854"/>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13" name="Straight Connector 12"/>
          <p:cNvCxnSpPr/>
          <p:nvPr/>
        </p:nvCxnSpPr>
        <p:spPr bwMode="auto">
          <a:xfrm rot="5400000">
            <a:off x="1714500" y="40005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rot="5400000">
            <a:off x="6362700" y="40767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rot="5400000">
            <a:off x="3771900" y="40005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228600" y="0"/>
            <a:ext cx="6858000" cy="639762"/>
          </a:xfrm>
        </p:spPr>
        <p:txBody>
          <a:bodyPr/>
          <a:lstStyle/>
          <a:p>
            <a:r>
              <a:rPr lang="en-US" sz="3200" dirty="0" smtClean="0">
                <a:solidFill>
                  <a:schemeClr val="bg2"/>
                </a:solidFill>
              </a:rPr>
              <a:t>Examples:    Page 521 # 22</a:t>
            </a:r>
            <a:endParaRPr lang="en-US" sz="3200" dirty="0">
              <a:solidFill>
                <a:schemeClr val="bg2"/>
              </a:solidFill>
            </a:endParaRPr>
          </a:p>
        </p:txBody>
      </p:sp>
      <p:sp>
        <p:nvSpPr>
          <p:cNvPr id="6" name="Content Placeholder 5"/>
          <p:cNvSpPr>
            <a:spLocks noGrp="1"/>
          </p:cNvSpPr>
          <p:nvPr>
            <p:ph sz="quarter" idx="4"/>
          </p:nvPr>
        </p:nvSpPr>
        <p:spPr>
          <a:xfrm>
            <a:off x="304800" y="685801"/>
            <a:ext cx="8382000" cy="1142999"/>
          </a:xfrm>
        </p:spPr>
        <p:txBody>
          <a:bodyPr/>
          <a:lstStyle/>
          <a:p>
            <a:pPr>
              <a:buNone/>
            </a:pPr>
            <a:r>
              <a:rPr lang="en-US" sz="2800" dirty="0" smtClean="0">
                <a:solidFill>
                  <a:schemeClr val="bg2"/>
                </a:solidFill>
              </a:rPr>
              <a:t>How many grams of ice at 0°C could be melted by</a:t>
            </a:r>
          </a:p>
          <a:p>
            <a:pPr>
              <a:buNone/>
            </a:pPr>
            <a:r>
              <a:rPr lang="en-US" sz="2800" dirty="0" smtClean="0">
                <a:solidFill>
                  <a:schemeClr val="bg2"/>
                </a:solidFill>
              </a:rPr>
              <a:t>the addition of 0.400kJ of heat? </a:t>
            </a:r>
          </a:p>
        </p:txBody>
      </p:sp>
      <p:sp>
        <p:nvSpPr>
          <p:cNvPr id="12" name="TextBox 11"/>
          <p:cNvSpPr txBox="1"/>
          <p:nvPr/>
        </p:nvSpPr>
        <p:spPr>
          <a:xfrm>
            <a:off x="609600" y="3657600"/>
            <a:ext cx="1444626" cy="954107"/>
          </a:xfrm>
          <a:prstGeom prst="rect">
            <a:avLst/>
          </a:prstGeom>
          <a:noFill/>
        </p:spPr>
        <p:txBody>
          <a:bodyPr wrap="none" rtlCol="0">
            <a:spAutoFit/>
          </a:bodyPr>
          <a:lstStyle/>
          <a:p>
            <a:r>
              <a:rPr lang="en-US" sz="2800" dirty="0" smtClean="0">
                <a:solidFill>
                  <a:schemeClr val="bg2"/>
                </a:solidFill>
              </a:rPr>
              <a:t>0.400kJ</a:t>
            </a:r>
          </a:p>
          <a:p>
            <a:r>
              <a:rPr lang="en-US" sz="2800" dirty="0" smtClean="0">
                <a:solidFill>
                  <a:schemeClr val="bg2"/>
                </a:solidFill>
              </a:rPr>
              <a:t>     1</a:t>
            </a:r>
          </a:p>
        </p:txBody>
      </p:sp>
      <p:sp>
        <p:nvSpPr>
          <p:cNvPr id="13" name="TextBox 12"/>
          <p:cNvSpPr txBox="1"/>
          <p:nvPr/>
        </p:nvSpPr>
        <p:spPr>
          <a:xfrm>
            <a:off x="2133600" y="3733800"/>
            <a:ext cx="2536272" cy="954107"/>
          </a:xfrm>
          <a:prstGeom prst="rect">
            <a:avLst/>
          </a:prstGeom>
          <a:noFill/>
        </p:spPr>
        <p:txBody>
          <a:bodyPr wrap="none" rtlCol="0">
            <a:spAutoFit/>
          </a:bodyPr>
          <a:lstStyle/>
          <a:p>
            <a:r>
              <a:rPr lang="en-US" sz="2800" dirty="0" smtClean="0">
                <a:solidFill>
                  <a:schemeClr val="bg2"/>
                </a:solidFill>
              </a:rPr>
              <a:t>    1mol H</a:t>
            </a:r>
            <a:r>
              <a:rPr lang="en-US" sz="2800" baseline="-25000" dirty="0" smtClean="0">
                <a:solidFill>
                  <a:schemeClr val="bg2"/>
                </a:solidFill>
              </a:rPr>
              <a:t>2</a:t>
            </a:r>
            <a:r>
              <a:rPr lang="en-US" sz="2800" dirty="0" smtClean="0">
                <a:solidFill>
                  <a:schemeClr val="bg2"/>
                </a:solidFill>
              </a:rPr>
              <a:t>O</a:t>
            </a:r>
          </a:p>
          <a:p>
            <a:r>
              <a:rPr lang="en-US" sz="2800" dirty="0" smtClean="0">
                <a:solidFill>
                  <a:schemeClr val="bg2"/>
                </a:solidFill>
              </a:rPr>
              <a:t>       6.01 kJ     </a:t>
            </a:r>
            <a:endParaRPr lang="en-US" sz="2800" dirty="0">
              <a:solidFill>
                <a:schemeClr val="bg2"/>
              </a:solidFill>
            </a:endParaRPr>
          </a:p>
        </p:txBody>
      </p:sp>
      <p:sp>
        <p:nvSpPr>
          <p:cNvPr id="14" name="TextBox 13"/>
          <p:cNvSpPr txBox="1"/>
          <p:nvPr/>
        </p:nvSpPr>
        <p:spPr>
          <a:xfrm>
            <a:off x="4343400" y="3657600"/>
            <a:ext cx="2432076" cy="954107"/>
          </a:xfrm>
          <a:prstGeom prst="rect">
            <a:avLst/>
          </a:prstGeom>
          <a:noFill/>
        </p:spPr>
        <p:txBody>
          <a:bodyPr wrap="none" rtlCol="0">
            <a:spAutoFit/>
          </a:bodyPr>
          <a:lstStyle/>
          <a:p>
            <a:r>
              <a:rPr lang="en-US" sz="2800" dirty="0" smtClean="0">
                <a:solidFill>
                  <a:schemeClr val="bg2"/>
                </a:solidFill>
              </a:rPr>
              <a:t>    18.0g H</a:t>
            </a:r>
            <a:r>
              <a:rPr lang="en-US" sz="2800" baseline="-25000" dirty="0" smtClean="0">
                <a:solidFill>
                  <a:schemeClr val="bg2"/>
                </a:solidFill>
              </a:rPr>
              <a:t>2</a:t>
            </a:r>
            <a:r>
              <a:rPr lang="en-US" sz="2800" dirty="0" smtClean="0">
                <a:solidFill>
                  <a:schemeClr val="bg2"/>
                </a:solidFill>
              </a:rPr>
              <a:t>O</a:t>
            </a:r>
          </a:p>
          <a:p>
            <a:r>
              <a:rPr lang="en-US" sz="2800" dirty="0" smtClean="0">
                <a:solidFill>
                  <a:schemeClr val="bg2"/>
                </a:solidFill>
              </a:rPr>
              <a:t>      1 mol H</a:t>
            </a:r>
            <a:r>
              <a:rPr lang="en-US" sz="2800" baseline="-25000" dirty="0" smtClean="0">
                <a:solidFill>
                  <a:schemeClr val="bg2"/>
                </a:solidFill>
              </a:rPr>
              <a:t>2</a:t>
            </a:r>
            <a:r>
              <a:rPr lang="en-US" sz="2800" dirty="0" smtClean="0">
                <a:solidFill>
                  <a:schemeClr val="bg2"/>
                </a:solidFill>
              </a:rPr>
              <a:t>O</a:t>
            </a:r>
          </a:p>
        </p:txBody>
      </p:sp>
      <p:sp>
        <p:nvSpPr>
          <p:cNvPr id="15" name="TextBox 14"/>
          <p:cNvSpPr txBox="1"/>
          <p:nvPr/>
        </p:nvSpPr>
        <p:spPr>
          <a:xfrm flipH="1">
            <a:off x="6553200" y="3657600"/>
            <a:ext cx="2971800" cy="523220"/>
          </a:xfrm>
          <a:prstGeom prst="rect">
            <a:avLst/>
          </a:prstGeom>
          <a:noFill/>
        </p:spPr>
        <p:txBody>
          <a:bodyPr wrap="square" rtlCol="0">
            <a:spAutoFit/>
          </a:bodyPr>
          <a:lstStyle/>
          <a:p>
            <a:r>
              <a:rPr lang="en-US" sz="2800" dirty="0" smtClean="0">
                <a:solidFill>
                  <a:schemeClr val="bg2"/>
                </a:solidFill>
              </a:rPr>
              <a:t>  1.20 g of ice </a:t>
            </a:r>
            <a:endParaRPr lang="en-US" sz="2800" dirty="0">
              <a:solidFill>
                <a:schemeClr val="bg2"/>
              </a:solidFill>
            </a:endParaRPr>
          </a:p>
        </p:txBody>
      </p:sp>
      <p:cxnSp>
        <p:nvCxnSpPr>
          <p:cNvPr id="8" name="Straight Connector 7"/>
          <p:cNvCxnSpPr/>
          <p:nvPr/>
        </p:nvCxnSpPr>
        <p:spPr bwMode="auto">
          <a:xfrm rot="10800000" flipH="1">
            <a:off x="381000" y="4114800"/>
            <a:ext cx="8382000" cy="19854"/>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9" name="Straight Connector 8"/>
          <p:cNvCxnSpPr/>
          <p:nvPr/>
        </p:nvCxnSpPr>
        <p:spPr bwMode="auto">
          <a:xfrm rot="5400000">
            <a:off x="1714500" y="40005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rot="5400000">
            <a:off x="3467100" y="41529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rot="5400000">
            <a:off x="5981700" y="40767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rot="5400000">
            <a:off x="8115300" y="43053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162800" cy="990600"/>
          </a:xfrm>
        </p:spPr>
        <p:txBody>
          <a:bodyPr/>
          <a:lstStyle/>
          <a:p>
            <a:pPr algn="ctr"/>
            <a:r>
              <a:rPr lang="en-US" dirty="0" smtClean="0">
                <a:solidFill>
                  <a:schemeClr val="tx1">
                    <a:lumMod val="10000"/>
                  </a:schemeClr>
                </a:solidFill>
              </a:rPr>
              <a:t>Law of Conservation of Energy</a:t>
            </a:r>
            <a:endParaRPr lang="en-US" dirty="0">
              <a:solidFill>
                <a:schemeClr val="tx1">
                  <a:lumMod val="10000"/>
                </a:schemeClr>
              </a:solidFill>
            </a:endParaRPr>
          </a:p>
        </p:txBody>
      </p:sp>
      <p:sp>
        <p:nvSpPr>
          <p:cNvPr id="7" name="Content Placeholder 6"/>
          <p:cNvSpPr>
            <a:spLocks noGrp="1"/>
          </p:cNvSpPr>
          <p:nvPr>
            <p:ph idx="1"/>
          </p:nvPr>
        </p:nvSpPr>
        <p:spPr>
          <a:xfrm>
            <a:off x="990600" y="2209800"/>
            <a:ext cx="7391400" cy="1676400"/>
          </a:xfrm>
        </p:spPr>
        <p:txBody>
          <a:bodyPr/>
          <a:lstStyle/>
          <a:p>
            <a:pPr algn="ctr">
              <a:buNone/>
            </a:pPr>
            <a:r>
              <a:rPr lang="en-US" u="sng" dirty="0" smtClean="0">
                <a:solidFill>
                  <a:schemeClr val="tx1">
                    <a:lumMod val="10000"/>
                  </a:schemeClr>
                </a:solidFill>
              </a:rPr>
              <a:t>Energy is not created or destroyed</a:t>
            </a:r>
          </a:p>
          <a:p>
            <a:pPr algn="ctr">
              <a:buNone/>
            </a:pPr>
            <a:endParaRPr lang="en-US" u="sng" dirty="0" smtClean="0">
              <a:solidFill>
                <a:schemeClr val="tx1">
                  <a:lumMod val="10000"/>
                </a:schemeClr>
              </a:solidFill>
            </a:endParaRPr>
          </a:p>
          <a:p>
            <a:pPr algn="ctr">
              <a:buNone/>
            </a:pPr>
            <a:r>
              <a:rPr lang="en-US" u="sng" dirty="0" smtClean="0">
                <a:solidFill>
                  <a:schemeClr val="tx1">
                    <a:lumMod val="10000"/>
                  </a:schemeClr>
                </a:solidFill>
              </a:rPr>
              <a:t>during a chemical or physical process.</a:t>
            </a:r>
            <a:endParaRPr lang="en-US" u="sng" dirty="0">
              <a:solidFill>
                <a:schemeClr val="tx1">
                  <a:lumMod val="10000"/>
                </a:schemeClr>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6096000" cy="639762"/>
          </a:xfrm>
        </p:spPr>
        <p:txBody>
          <a:bodyPr/>
          <a:lstStyle/>
          <a:p>
            <a:r>
              <a:rPr lang="en-US" sz="3200" dirty="0" smtClean="0">
                <a:solidFill>
                  <a:schemeClr val="bg2"/>
                </a:solidFill>
              </a:rPr>
              <a:t>Your Turn:    Page 524 # 23</a:t>
            </a:r>
            <a:endParaRPr lang="en-US" sz="3200" dirty="0">
              <a:solidFill>
                <a:schemeClr val="bg2"/>
              </a:solidFill>
            </a:endParaRPr>
          </a:p>
        </p:txBody>
      </p:sp>
      <p:sp>
        <p:nvSpPr>
          <p:cNvPr id="4" name="Content Placeholder 3"/>
          <p:cNvSpPr>
            <a:spLocks noGrp="1"/>
          </p:cNvSpPr>
          <p:nvPr>
            <p:ph sz="half" idx="2"/>
          </p:nvPr>
        </p:nvSpPr>
        <p:spPr>
          <a:xfrm>
            <a:off x="228600" y="685801"/>
            <a:ext cx="8686800" cy="1600200"/>
          </a:xfrm>
        </p:spPr>
        <p:txBody>
          <a:bodyPr/>
          <a:lstStyle/>
          <a:p>
            <a:pPr>
              <a:buNone/>
            </a:pPr>
            <a:r>
              <a:rPr lang="en-US" dirty="0" smtClean="0">
                <a:solidFill>
                  <a:schemeClr val="bg2"/>
                </a:solidFill>
              </a:rPr>
              <a:t>How much heat is absorbed when 63.7 g H</a:t>
            </a:r>
            <a:r>
              <a:rPr lang="en-US" baseline="-25000" dirty="0" smtClean="0">
                <a:solidFill>
                  <a:schemeClr val="bg2"/>
                </a:solidFill>
              </a:rPr>
              <a:t>2</a:t>
            </a:r>
            <a:r>
              <a:rPr lang="en-US" dirty="0" smtClean="0">
                <a:solidFill>
                  <a:schemeClr val="bg2"/>
                </a:solidFill>
              </a:rPr>
              <a:t>O</a:t>
            </a:r>
            <a:r>
              <a:rPr lang="en-US" baseline="-25000" dirty="0" smtClean="0">
                <a:solidFill>
                  <a:schemeClr val="bg2"/>
                </a:solidFill>
              </a:rPr>
              <a:t>(l) </a:t>
            </a:r>
            <a:r>
              <a:rPr lang="en-US" dirty="0" smtClean="0">
                <a:solidFill>
                  <a:schemeClr val="bg2"/>
                </a:solidFill>
              </a:rPr>
              <a:t>at 100°C and</a:t>
            </a:r>
          </a:p>
          <a:p>
            <a:pPr>
              <a:buNone/>
            </a:pPr>
            <a:r>
              <a:rPr lang="en-US" dirty="0" smtClean="0">
                <a:solidFill>
                  <a:schemeClr val="bg2"/>
                </a:solidFill>
              </a:rPr>
              <a:t>101.3 kPa is converted to steam at 100°C?  Express your</a:t>
            </a:r>
          </a:p>
          <a:p>
            <a:pPr>
              <a:buNone/>
            </a:pPr>
            <a:r>
              <a:rPr lang="en-US" dirty="0" smtClean="0">
                <a:solidFill>
                  <a:schemeClr val="bg2"/>
                </a:solidFill>
              </a:rPr>
              <a:t>answer in kJ.</a:t>
            </a:r>
          </a:p>
          <a:p>
            <a:endParaRPr lang="en-US" dirty="0">
              <a:solidFill>
                <a:schemeClr val="bg2"/>
              </a:solidFill>
            </a:endParaRPr>
          </a:p>
        </p:txBody>
      </p:sp>
      <p:sp>
        <p:nvSpPr>
          <p:cNvPr id="7" name="TextBox 6"/>
          <p:cNvSpPr txBox="1"/>
          <p:nvPr/>
        </p:nvSpPr>
        <p:spPr>
          <a:xfrm>
            <a:off x="304800" y="3429000"/>
            <a:ext cx="1955985" cy="523220"/>
          </a:xfrm>
          <a:prstGeom prst="rect">
            <a:avLst/>
          </a:prstGeom>
          <a:noFill/>
        </p:spPr>
        <p:txBody>
          <a:bodyPr wrap="none" rtlCol="0">
            <a:spAutoFit/>
          </a:bodyPr>
          <a:lstStyle/>
          <a:p>
            <a:r>
              <a:rPr lang="en-US" sz="2800" dirty="0" smtClean="0">
                <a:solidFill>
                  <a:schemeClr val="bg2"/>
                </a:solidFill>
              </a:rPr>
              <a:t>63.7 g H</a:t>
            </a:r>
            <a:r>
              <a:rPr lang="en-US" sz="2800" baseline="-25000" dirty="0" smtClean="0">
                <a:solidFill>
                  <a:schemeClr val="bg2"/>
                </a:solidFill>
              </a:rPr>
              <a:t>2</a:t>
            </a:r>
            <a:r>
              <a:rPr lang="en-US" sz="2800" dirty="0" smtClean="0">
                <a:solidFill>
                  <a:schemeClr val="bg2"/>
                </a:solidFill>
              </a:rPr>
              <a:t>O</a:t>
            </a:r>
            <a:endParaRPr lang="en-US" sz="2800" dirty="0">
              <a:solidFill>
                <a:schemeClr val="bg2"/>
              </a:solidFill>
            </a:endParaRPr>
          </a:p>
        </p:txBody>
      </p:sp>
      <p:sp>
        <p:nvSpPr>
          <p:cNvPr id="8" name="TextBox 7"/>
          <p:cNvSpPr txBox="1"/>
          <p:nvPr/>
        </p:nvSpPr>
        <p:spPr>
          <a:xfrm>
            <a:off x="2286000" y="3505200"/>
            <a:ext cx="2353529" cy="954107"/>
          </a:xfrm>
          <a:prstGeom prst="rect">
            <a:avLst/>
          </a:prstGeom>
          <a:noFill/>
        </p:spPr>
        <p:txBody>
          <a:bodyPr wrap="none" rtlCol="0">
            <a:spAutoFit/>
          </a:bodyPr>
          <a:lstStyle/>
          <a:p>
            <a:r>
              <a:rPr lang="en-US" sz="2800" dirty="0" smtClean="0">
                <a:solidFill>
                  <a:schemeClr val="bg2"/>
                </a:solidFill>
              </a:rPr>
              <a:t>   1 mol H</a:t>
            </a:r>
            <a:r>
              <a:rPr lang="en-US" sz="2800" baseline="-25000" dirty="0" smtClean="0">
                <a:solidFill>
                  <a:schemeClr val="bg2"/>
                </a:solidFill>
              </a:rPr>
              <a:t>2</a:t>
            </a:r>
            <a:r>
              <a:rPr lang="en-US" sz="2800" dirty="0" smtClean="0">
                <a:solidFill>
                  <a:schemeClr val="bg2"/>
                </a:solidFill>
              </a:rPr>
              <a:t>O</a:t>
            </a:r>
          </a:p>
          <a:p>
            <a:r>
              <a:rPr lang="en-US" sz="2800" dirty="0" smtClean="0">
                <a:solidFill>
                  <a:schemeClr val="bg2"/>
                </a:solidFill>
              </a:rPr>
              <a:t>    18.0 g H</a:t>
            </a:r>
            <a:r>
              <a:rPr lang="en-US" sz="2800" baseline="-25000" dirty="0" smtClean="0">
                <a:solidFill>
                  <a:schemeClr val="bg2"/>
                </a:solidFill>
              </a:rPr>
              <a:t>2</a:t>
            </a:r>
            <a:r>
              <a:rPr lang="en-US" sz="2800" dirty="0" smtClean="0">
                <a:solidFill>
                  <a:schemeClr val="bg2"/>
                </a:solidFill>
              </a:rPr>
              <a:t>O</a:t>
            </a:r>
            <a:endParaRPr lang="en-US" sz="2800" dirty="0">
              <a:solidFill>
                <a:schemeClr val="bg2"/>
              </a:solidFill>
            </a:endParaRPr>
          </a:p>
        </p:txBody>
      </p:sp>
      <p:sp>
        <p:nvSpPr>
          <p:cNvPr id="9" name="TextBox 8"/>
          <p:cNvSpPr txBox="1"/>
          <p:nvPr/>
        </p:nvSpPr>
        <p:spPr>
          <a:xfrm>
            <a:off x="4724400" y="3581400"/>
            <a:ext cx="2233304" cy="954107"/>
          </a:xfrm>
          <a:prstGeom prst="rect">
            <a:avLst/>
          </a:prstGeom>
          <a:noFill/>
        </p:spPr>
        <p:txBody>
          <a:bodyPr wrap="none" rtlCol="0">
            <a:spAutoFit/>
          </a:bodyPr>
          <a:lstStyle/>
          <a:p>
            <a:r>
              <a:rPr lang="en-US" sz="2800" dirty="0" smtClean="0">
                <a:solidFill>
                  <a:schemeClr val="bg2"/>
                </a:solidFill>
              </a:rPr>
              <a:t>    40.7 kJ</a:t>
            </a:r>
          </a:p>
          <a:p>
            <a:r>
              <a:rPr lang="en-US" sz="2800" dirty="0" smtClean="0">
                <a:solidFill>
                  <a:schemeClr val="bg2"/>
                </a:solidFill>
              </a:rPr>
              <a:t>    1 mol H</a:t>
            </a:r>
            <a:r>
              <a:rPr lang="en-US" sz="2800" baseline="-25000" dirty="0" smtClean="0">
                <a:solidFill>
                  <a:schemeClr val="bg2"/>
                </a:solidFill>
              </a:rPr>
              <a:t>2</a:t>
            </a:r>
            <a:r>
              <a:rPr lang="en-US" sz="2800" dirty="0" smtClean="0">
                <a:solidFill>
                  <a:schemeClr val="bg2"/>
                </a:solidFill>
              </a:rPr>
              <a:t>O</a:t>
            </a:r>
            <a:endParaRPr lang="en-US" sz="2800" dirty="0">
              <a:solidFill>
                <a:schemeClr val="bg2"/>
              </a:solidFill>
            </a:endParaRPr>
          </a:p>
        </p:txBody>
      </p:sp>
      <p:sp>
        <p:nvSpPr>
          <p:cNvPr id="10" name="TextBox 9"/>
          <p:cNvSpPr txBox="1"/>
          <p:nvPr/>
        </p:nvSpPr>
        <p:spPr>
          <a:xfrm>
            <a:off x="7239000" y="3505200"/>
            <a:ext cx="1443024" cy="523220"/>
          </a:xfrm>
          <a:prstGeom prst="rect">
            <a:avLst/>
          </a:prstGeom>
          <a:noFill/>
        </p:spPr>
        <p:txBody>
          <a:bodyPr wrap="none" rtlCol="0">
            <a:spAutoFit/>
          </a:bodyPr>
          <a:lstStyle/>
          <a:p>
            <a:r>
              <a:rPr lang="en-US" sz="2800" dirty="0" smtClean="0">
                <a:solidFill>
                  <a:schemeClr val="bg2"/>
                </a:solidFill>
              </a:rPr>
              <a:t>  144 kJ</a:t>
            </a:r>
            <a:endParaRPr lang="en-US" sz="2800" dirty="0">
              <a:solidFill>
                <a:schemeClr val="bg2"/>
              </a:solidFill>
            </a:endParaRPr>
          </a:p>
        </p:txBody>
      </p:sp>
      <p:cxnSp>
        <p:nvCxnSpPr>
          <p:cNvPr id="11" name="Straight Connector 10"/>
          <p:cNvCxnSpPr/>
          <p:nvPr/>
        </p:nvCxnSpPr>
        <p:spPr bwMode="auto">
          <a:xfrm rot="10800000" flipH="1">
            <a:off x="304800" y="4038600"/>
            <a:ext cx="8382000" cy="19854"/>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12" name="Straight Connector 11"/>
          <p:cNvCxnSpPr/>
          <p:nvPr/>
        </p:nvCxnSpPr>
        <p:spPr bwMode="auto">
          <a:xfrm rot="5400000">
            <a:off x="1409700" y="42291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rot="5400000">
            <a:off x="6210300" y="41529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rot="5400000">
            <a:off x="3848100" y="41529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6096000" cy="639762"/>
          </a:xfrm>
        </p:spPr>
        <p:txBody>
          <a:bodyPr/>
          <a:lstStyle/>
          <a:p>
            <a:r>
              <a:rPr lang="en-US" sz="3200" dirty="0" smtClean="0">
                <a:solidFill>
                  <a:schemeClr val="bg2"/>
                </a:solidFill>
              </a:rPr>
              <a:t>Your Turn:    Page 524 # 24</a:t>
            </a:r>
            <a:endParaRPr lang="en-US" sz="3200" dirty="0">
              <a:solidFill>
                <a:schemeClr val="bg2"/>
              </a:solidFill>
            </a:endParaRPr>
          </a:p>
        </p:txBody>
      </p:sp>
      <p:sp>
        <p:nvSpPr>
          <p:cNvPr id="6" name="Content Placeholder 5"/>
          <p:cNvSpPr>
            <a:spLocks noGrp="1"/>
          </p:cNvSpPr>
          <p:nvPr>
            <p:ph sz="quarter" idx="4"/>
          </p:nvPr>
        </p:nvSpPr>
        <p:spPr>
          <a:xfrm>
            <a:off x="0" y="838200"/>
            <a:ext cx="9144000" cy="2667000"/>
          </a:xfrm>
        </p:spPr>
        <p:txBody>
          <a:bodyPr/>
          <a:lstStyle/>
          <a:p>
            <a:pPr>
              <a:buNone/>
            </a:pPr>
            <a:r>
              <a:rPr lang="en-US" sz="2800" dirty="0" smtClean="0">
                <a:solidFill>
                  <a:schemeClr val="bg2"/>
                </a:solidFill>
              </a:rPr>
              <a:t>How many kilojoules of heat are absorbed when 0.46 g</a:t>
            </a:r>
          </a:p>
          <a:p>
            <a:pPr>
              <a:buNone/>
            </a:pPr>
            <a:r>
              <a:rPr lang="en-US" sz="2800" dirty="0" smtClean="0">
                <a:solidFill>
                  <a:schemeClr val="bg2"/>
                </a:solidFill>
              </a:rPr>
              <a:t>of </a:t>
            </a:r>
            <a:r>
              <a:rPr lang="en-US" sz="2800" dirty="0" err="1" smtClean="0">
                <a:solidFill>
                  <a:schemeClr val="bg2"/>
                </a:solidFill>
              </a:rPr>
              <a:t>chloroethane</a:t>
            </a:r>
            <a:r>
              <a:rPr lang="en-US" sz="2800" dirty="0" smtClean="0">
                <a:solidFill>
                  <a:schemeClr val="bg2"/>
                </a:solidFill>
              </a:rPr>
              <a:t> (C</a:t>
            </a:r>
            <a:r>
              <a:rPr lang="en-US" sz="2800" baseline="-25000" dirty="0" smtClean="0">
                <a:solidFill>
                  <a:schemeClr val="bg2"/>
                </a:solidFill>
              </a:rPr>
              <a:t>2</a:t>
            </a:r>
            <a:r>
              <a:rPr lang="en-US" sz="2800" dirty="0" smtClean="0">
                <a:solidFill>
                  <a:schemeClr val="bg2"/>
                </a:solidFill>
              </a:rPr>
              <a:t>H</a:t>
            </a:r>
            <a:r>
              <a:rPr lang="en-US" sz="2800" baseline="-25000" dirty="0" smtClean="0">
                <a:solidFill>
                  <a:schemeClr val="bg2"/>
                </a:solidFill>
              </a:rPr>
              <a:t>5</a:t>
            </a:r>
            <a:r>
              <a:rPr lang="en-US" sz="2800" dirty="0" smtClean="0">
                <a:solidFill>
                  <a:schemeClr val="bg2"/>
                </a:solidFill>
              </a:rPr>
              <a:t>Cl) vaporizes at its normal boiling</a:t>
            </a:r>
          </a:p>
          <a:p>
            <a:pPr>
              <a:buNone/>
            </a:pPr>
            <a:r>
              <a:rPr lang="en-US" sz="2800" dirty="0" smtClean="0">
                <a:solidFill>
                  <a:schemeClr val="bg2"/>
                </a:solidFill>
              </a:rPr>
              <a:t>point?  The molar heat of vaporization of </a:t>
            </a:r>
            <a:r>
              <a:rPr lang="en-US" sz="2800" dirty="0" err="1" smtClean="0">
                <a:solidFill>
                  <a:schemeClr val="bg2"/>
                </a:solidFill>
              </a:rPr>
              <a:t>chloroethane</a:t>
            </a:r>
            <a:r>
              <a:rPr lang="en-US" sz="2800" dirty="0" smtClean="0">
                <a:solidFill>
                  <a:schemeClr val="bg2"/>
                </a:solidFill>
              </a:rPr>
              <a:t> is</a:t>
            </a:r>
          </a:p>
          <a:p>
            <a:pPr>
              <a:buNone/>
            </a:pPr>
            <a:r>
              <a:rPr lang="en-US" sz="2800" dirty="0" smtClean="0">
                <a:solidFill>
                  <a:schemeClr val="bg2"/>
                </a:solidFill>
              </a:rPr>
              <a:t>26.4 kJ.</a:t>
            </a:r>
          </a:p>
          <a:p>
            <a:pPr>
              <a:buNone/>
            </a:pPr>
            <a:endParaRPr lang="en-US" sz="2800" dirty="0">
              <a:solidFill>
                <a:schemeClr val="bg2"/>
              </a:solidFill>
            </a:endParaRPr>
          </a:p>
        </p:txBody>
      </p:sp>
      <p:sp>
        <p:nvSpPr>
          <p:cNvPr id="11" name="TextBox 10"/>
          <p:cNvSpPr txBox="1"/>
          <p:nvPr/>
        </p:nvSpPr>
        <p:spPr>
          <a:xfrm>
            <a:off x="0" y="3505200"/>
            <a:ext cx="2509020" cy="523220"/>
          </a:xfrm>
          <a:prstGeom prst="rect">
            <a:avLst/>
          </a:prstGeom>
          <a:noFill/>
        </p:spPr>
        <p:txBody>
          <a:bodyPr wrap="none" rtlCol="0">
            <a:spAutoFit/>
          </a:bodyPr>
          <a:lstStyle/>
          <a:p>
            <a:r>
              <a:rPr lang="en-US" sz="2800" dirty="0" smtClean="0">
                <a:solidFill>
                  <a:schemeClr val="bg2"/>
                </a:solidFill>
              </a:rPr>
              <a:t>0.46 g C</a:t>
            </a:r>
            <a:r>
              <a:rPr lang="en-US" sz="2800" baseline="-25000" dirty="0" smtClean="0">
                <a:solidFill>
                  <a:schemeClr val="bg2"/>
                </a:solidFill>
              </a:rPr>
              <a:t>2</a:t>
            </a:r>
            <a:r>
              <a:rPr lang="en-US" sz="2800" dirty="0" smtClean="0">
                <a:solidFill>
                  <a:schemeClr val="bg2"/>
                </a:solidFill>
              </a:rPr>
              <a:t>H</a:t>
            </a:r>
            <a:r>
              <a:rPr lang="en-US" sz="2800" baseline="-25000" dirty="0" smtClean="0">
                <a:solidFill>
                  <a:schemeClr val="bg2"/>
                </a:solidFill>
              </a:rPr>
              <a:t>5</a:t>
            </a:r>
            <a:r>
              <a:rPr lang="en-US" sz="2800" dirty="0" smtClean="0">
                <a:solidFill>
                  <a:schemeClr val="bg2"/>
                </a:solidFill>
              </a:rPr>
              <a:t>Cl </a:t>
            </a:r>
            <a:endParaRPr lang="en-US" sz="2800" dirty="0">
              <a:solidFill>
                <a:schemeClr val="bg2"/>
              </a:solidFill>
            </a:endParaRPr>
          </a:p>
        </p:txBody>
      </p:sp>
      <p:sp>
        <p:nvSpPr>
          <p:cNvPr id="12" name="TextBox 11"/>
          <p:cNvSpPr txBox="1"/>
          <p:nvPr/>
        </p:nvSpPr>
        <p:spPr>
          <a:xfrm>
            <a:off x="2057400" y="3505200"/>
            <a:ext cx="3405099" cy="1077218"/>
          </a:xfrm>
          <a:prstGeom prst="rect">
            <a:avLst/>
          </a:prstGeom>
          <a:noFill/>
        </p:spPr>
        <p:txBody>
          <a:bodyPr wrap="none" rtlCol="0">
            <a:spAutoFit/>
          </a:bodyPr>
          <a:lstStyle/>
          <a:p>
            <a:r>
              <a:rPr lang="en-US" sz="3200" dirty="0" smtClean="0">
                <a:solidFill>
                  <a:schemeClr val="bg2"/>
                </a:solidFill>
              </a:rPr>
              <a:t>  1 mol C</a:t>
            </a:r>
            <a:r>
              <a:rPr lang="en-US" sz="3200" baseline="-25000" dirty="0" smtClean="0">
                <a:solidFill>
                  <a:schemeClr val="bg2"/>
                </a:solidFill>
              </a:rPr>
              <a:t>2</a:t>
            </a:r>
            <a:r>
              <a:rPr lang="en-US" sz="3200" dirty="0" smtClean="0">
                <a:solidFill>
                  <a:schemeClr val="bg2"/>
                </a:solidFill>
              </a:rPr>
              <a:t>H</a:t>
            </a:r>
            <a:r>
              <a:rPr lang="en-US" sz="3200" baseline="-25000" dirty="0" smtClean="0">
                <a:solidFill>
                  <a:schemeClr val="bg2"/>
                </a:solidFill>
              </a:rPr>
              <a:t>5</a:t>
            </a:r>
            <a:r>
              <a:rPr lang="en-US" sz="3200" dirty="0" smtClean="0">
                <a:solidFill>
                  <a:schemeClr val="bg2"/>
                </a:solidFill>
              </a:rPr>
              <a:t>Cl </a:t>
            </a:r>
          </a:p>
          <a:p>
            <a:r>
              <a:rPr lang="en-US" sz="3200" dirty="0" smtClean="0">
                <a:solidFill>
                  <a:schemeClr val="bg2"/>
                </a:solidFill>
              </a:rPr>
              <a:t>   64.45 g C</a:t>
            </a:r>
            <a:r>
              <a:rPr lang="en-US" sz="3200" baseline="-25000" dirty="0" smtClean="0">
                <a:solidFill>
                  <a:schemeClr val="bg2"/>
                </a:solidFill>
              </a:rPr>
              <a:t>2</a:t>
            </a:r>
            <a:r>
              <a:rPr lang="en-US" sz="3200" dirty="0" smtClean="0">
                <a:solidFill>
                  <a:schemeClr val="bg2"/>
                </a:solidFill>
              </a:rPr>
              <a:t>H</a:t>
            </a:r>
            <a:r>
              <a:rPr lang="en-US" sz="3200" baseline="-25000" dirty="0" smtClean="0">
                <a:solidFill>
                  <a:schemeClr val="bg2"/>
                </a:solidFill>
              </a:rPr>
              <a:t>5</a:t>
            </a:r>
            <a:r>
              <a:rPr lang="en-US" sz="3200" dirty="0" smtClean="0">
                <a:solidFill>
                  <a:schemeClr val="bg2"/>
                </a:solidFill>
              </a:rPr>
              <a:t>Cl</a:t>
            </a:r>
            <a:endParaRPr lang="en-US" sz="3200" dirty="0">
              <a:solidFill>
                <a:schemeClr val="bg2"/>
              </a:solidFill>
            </a:endParaRPr>
          </a:p>
        </p:txBody>
      </p:sp>
      <p:sp>
        <p:nvSpPr>
          <p:cNvPr id="13" name="TextBox 12"/>
          <p:cNvSpPr txBox="1"/>
          <p:nvPr/>
        </p:nvSpPr>
        <p:spPr>
          <a:xfrm>
            <a:off x="5257800" y="3505200"/>
            <a:ext cx="3041217" cy="1077218"/>
          </a:xfrm>
          <a:prstGeom prst="rect">
            <a:avLst/>
          </a:prstGeom>
          <a:noFill/>
        </p:spPr>
        <p:txBody>
          <a:bodyPr wrap="none" rtlCol="0">
            <a:spAutoFit/>
          </a:bodyPr>
          <a:lstStyle/>
          <a:p>
            <a:r>
              <a:rPr lang="en-US" sz="3200" dirty="0" smtClean="0">
                <a:solidFill>
                  <a:schemeClr val="bg2"/>
                </a:solidFill>
              </a:rPr>
              <a:t>    26.4 kJ </a:t>
            </a:r>
          </a:p>
          <a:p>
            <a:r>
              <a:rPr lang="en-US" sz="3200" dirty="0" smtClean="0">
                <a:solidFill>
                  <a:schemeClr val="bg2"/>
                </a:solidFill>
              </a:rPr>
              <a:t>   1 mol C</a:t>
            </a:r>
            <a:r>
              <a:rPr lang="en-US" sz="3200" baseline="-25000" dirty="0" smtClean="0">
                <a:solidFill>
                  <a:schemeClr val="bg2"/>
                </a:solidFill>
              </a:rPr>
              <a:t>2</a:t>
            </a:r>
            <a:r>
              <a:rPr lang="en-US" sz="3200" dirty="0" smtClean="0">
                <a:solidFill>
                  <a:schemeClr val="bg2"/>
                </a:solidFill>
              </a:rPr>
              <a:t>H</a:t>
            </a:r>
            <a:r>
              <a:rPr lang="en-US" sz="3200" baseline="-25000" dirty="0" smtClean="0">
                <a:solidFill>
                  <a:schemeClr val="bg2"/>
                </a:solidFill>
              </a:rPr>
              <a:t>5</a:t>
            </a:r>
            <a:r>
              <a:rPr lang="en-US" sz="3200" dirty="0" smtClean="0">
                <a:solidFill>
                  <a:schemeClr val="bg2"/>
                </a:solidFill>
              </a:rPr>
              <a:t>Cl</a:t>
            </a:r>
            <a:endParaRPr lang="en-US" sz="3200" dirty="0">
              <a:solidFill>
                <a:schemeClr val="bg2"/>
              </a:solidFill>
            </a:endParaRPr>
          </a:p>
        </p:txBody>
      </p:sp>
      <p:sp>
        <p:nvSpPr>
          <p:cNvPr id="14" name="TextBox 13"/>
          <p:cNvSpPr txBox="1"/>
          <p:nvPr/>
        </p:nvSpPr>
        <p:spPr>
          <a:xfrm>
            <a:off x="8142890" y="2667000"/>
            <a:ext cx="1001110" cy="1384995"/>
          </a:xfrm>
          <a:prstGeom prst="rect">
            <a:avLst/>
          </a:prstGeom>
          <a:noFill/>
        </p:spPr>
        <p:txBody>
          <a:bodyPr wrap="square" rtlCol="0">
            <a:spAutoFit/>
          </a:bodyPr>
          <a:lstStyle/>
          <a:p>
            <a:r>
              <a:rPr lang="en-US" sz="2800" dirty="0" smtClean="0">
                <a:solidFill>
                  <a:schemeClr val="bg2"/>
                </a:solidFill>
              </a:rPr>
              <a:t>    0.19 </a:t>
            </a:r>
          </a:p>
          <a:p>
            <a:r>
              <a:rPr lang="en-US" sz="2800" dirty="0" smtClean="0">
                <a:solidFill>
                  <a:schemeClr val="bg2"/>
                </a:solidFill>
              </a:rPr>
              <a:t>kJ</a:t>
            </a:r>
            <a:endParaRPr lang="en-US" sz="2800" dirty="0">
              <a:solidFill>
                <a:schemeClr val="bg2"/>
              </a:solidFill>
            </a:endParaRPr>
          </a:p>
        </p:txBody>
      </p:sp>
      <p:cxnSp>
        <p:nvCxnSpPr>
          <p:cNvPr id="8" name="Straight Connector 7"/>
          <p:cNvCxnSpPr/>
          <p:nvPr/>
        </p:nvCxnSpPr>
        <p:spPr bwMode="auto">
          <a:xfrm rot="5400000">
            <a:off x="1485900" y="40767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rot="5400000">
            <a:off x="7277100" y="40005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rot="5400000">
            <a:off x="4686300" y="4152900"/>
            <a:ext cx="1600200"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rot="10800000" flipH="1">
            <a:off x="304800" y="4038600"/>
            <a:ext cx="8382000" cy="19854"/>
          </a:xfrm>
          <a:prstGeom prst="line">
            <a:avLst/>
          </a:prstGeom>
          <a:solidFill>
            <a:schemeClr val="accent1"/>
          </a:solidFill>
          <a:ln w="25400" cap="flat" cmpd="sng" algn="ctr">
            <a:solidFill>
              <a:schemeClr val="bg2"/>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381000" y="0"/>
            <a:ext cx="8458200" cy="990600"/>
          </a:xfrm>
        </p:spPr>
        <p:txBody>
          <a:bodyPr/>
          <a:lstStyle/>
          <a:p>
            <a:pPr algn="ctr" eaLnBrk="1" hangingPunct="1"/>
            <a:r>
              <a:rPr lang="en-US" dirty="0" smtClean="0">
                <a:solidFill>
                  <a:schemeClr val="tx1">
                    <a:lumMod val="10000"/>
                  </a:schemeClr>
                </a:solidFill>
                <a:latin typeface="Comic Sans MS" pitchFamily="66" charset="0"/>
              </a:rPr>
              <a:t>Standard Heats of Formation</a:t>
            </a:r>
          </a:p>
        </p:txBody>
      </p:sp>
      <p:sp>
        <p:nvSpPr>
          <p:cNvPr id="7171" name="Content Placeholder 2"/>
          <p:cNvSpPr>
            <a:spLocks noGrp="1"/>
          </p:cNvSpPr>
          <p:nvPr>
            <p:ph idx="1"/>
          </p:nvPr>
        </p:nvSpPr>
        <p:spPr>
          <a:xfrm>
            <a:off x="0" y="1295400"/>
            <a:ext cx="9144000" cy="1676400"/>
          </a:xfrm>
        </p:spPr>
        <p:txBody>
          <a:bodyPr/>
          <a:lstStyle/>
          <a:p>
            <a:pPr eaLnBrk="1" hangingPunct="1">
              <a:buFont typeface="Arial" charset="0"/>
              <a:buNone/>
            </a:pPr>
            <a:r>
              <a:rPr lang="en-US" dirty="0" smtClean="0">
                <a:solidFill>
                  <a:schemeClr val="tx1">
                    <a:lumMod val="10000"/>
                  </a:schemeClr>
                </a:solidFill>
              </a:rPr>
              <a:t>∆</a:t>
            </a:r>
            <a:r>
              <a:rPr lang="en-US" i="1" dirty="0" smtClean="0">
                <a:solidFill>
                  <a:schemeClr val="tx1">
                    <a:lumMod val="10000"/>
                  </a:schemeClr>
                </a:solidFill>
              </a:rPr>
              <a:t>H</a:t>
            </a:r>
            <a:r>
              <a:rPr lang="en-US" baseline="-25000" dirty="0" smtClean="0">
                <a:solidFill>
                  <a:schemeClr val="tx1">
                    <a:lumMod val="10000"/>
                  </a:schemeClr>
                </a:solidFill>
              </a:rPr>
              <a:t>f</a:t>
            </a:r>
            <a:r>
              <a:rPr lang="en-US" baseline="30000" dirty="0" smtClean="0">
                <a:solidFill>
                  <a:schemeClr val="tx1">
                    <a:lumMod val="10000"/>
                  </a:schemeClr>
                </a:solidFill>
              </a:rPr>
              <a:t>0</a:t>
            </a:r>
            <a:r>
              <a:rPr lang="en-US" dirty="0" smtClean="0">
                <a:solidFill>
                  <a:schemeClr val="tx1">
                    <a:lumMod val="10000"/>
                  </a:schemeClr>
                </a:solidFill>
              </a:rPr>
              <a:t> f</a:t>
            </a:r>
            <a:r>
              <a:rPr lang="en-US" i="1" dirty="0" smtClean="0">
                <a:solidFill>
                  <a:schemeClr val="tx1">
                    <a:lumMod val="10000"/>
                  </a:schemeClr>
                </a:solidFill>
              </a:rPr>
              <a:t>or a compound</a:t>
            </a:r>
          </a:p>
          <a:p>
            <a:pPr eaLnBrk="1" hangingPunct="1">
              <a:buFont typeface="Arial" charset="0"/>
              <a:buNone/>
            </a:pPr>
            <a:r>
              <a:rPr lang="en-US" sz="2800" i="1" dirty="0" smtClean="0">
                <a:solidFill>
                  <a:schemeClr val="tx1">
                    <a:lumMod val="10000"/>
                  </a:schemeClr>
                </a:solidFill>
              </a:rPr>
              <a:t>= the heat change (+/-) when 1 mol of compound forms from its elements</a:t>
            </a:r>
          </a:p>
          <a:p>
            <a:pPr eaLnBrk="1" hangingPunct="1">
              <a:buFont typeface="Arial" charset="0"/>
              <a:buNone/>
            </a:pPr>
            <a:r>
              <a:rPr lang="en-US" sz="9600" i="1" dirty="0" smtClean="0">
                <a:solidFill>
                  <a:schemeClr val="tx1">
                    <a:lumMod val="10000"/>
                  </a:schemeClr>
                </a:solidFill>
              </a:rPr>
              <a:t>*</a:t>
            </a:r>
          </a:p>
          <a:p>
            <a:pPr eaLnBrk="1" hangingPunct="1">
              <a:buFont typeface="Arial" charset="0"/>
              <a:buNone/>
            </a:pPr>
            <a:endParaRPr lang="en-US" i="1" dirty="0" smtClean="0">
              <a:solidFill>
                <a:schemeClr val="tx1">
                  <a:lumMod val="10000"/>
                </a:schemeClr>
              </a:solidFill>
            </a:endParaRPr>
          </a:p>
          <a:p>
            <a:pPr eaLnBrk="1" hangingPunct="1">
              <a:buFont typeface="Arial" charset="0"/>
              <a:buNone/>
            </a:pPr>
            <a:endParaRPr lang="en-US" i="1" dirty="0" smtClean="0"/>
          </a:p>
          <a:p>
            <a:pPr eaLnBrk="1" hangingPunct="1">
              <a:buFont typeface="Arial" charset="0"/>
              <a:buNone/>
            </a:pPr>
            <a:endParaRPr lang="en-US" i="1" dirty="0" smtClean="0"/>
          </a:p>
          <a:p>
            <a:pPr eaLnBrk="1" hangingPunct="1">
              <a:buFont typeface="Arial" charset="0"/>
              <a:buNone/>
            </a:pPr>
            <a:endParaRPr lang="en-US" i="1" dirty="0" smtClean="0"/>
          </a:p>
          <a:p>
            <a:pPr eaLnBrk="1" hangingPunct="1">
              <a:buFont typeface="Arial" charset="0"/>
              <a:buNone/>
            </a:pPr>
            <a:endParaRPr lang="en-US" i="1" dirty="0" smtClean="0"/>
          </a:p>
          <a:p>
            <a:pPr eaLnBrk="1" hangingPunct="1">
              <a:buFont typeface="Arial" charset="0"/>
              <a:buNone/>
            </a:pPr>
            <a:endParaRPr lang="en-US" dirty="0" smtClean="0"/>
          </a:p>
        </p:txBody>
      </p:sp>
      <p:pic>
        <p:nvPicPr>
          <p:cNvPr id="7172" name="Picture 6" descr="e0530-01"/>
          <p:cNvPicPr>
            <a:picLocks noChangeAspect="1" noChangeArrowheads="1"/>
          </p:cNvPicPr>
          <p:nvPr/>
        </p:nvPicPr>
        <p:blipFill>
          <a:blip r:embed="rId3" cstate="print"/>
          <a:srcRect/>
          <a:stretch>
            <a:fillRect/>
          </a:stretch>
        </p:blipFill>
        <p:spPr bwMode="auto">
          <a:xfrm>
            <a:off x="0" y="3886200"/>
            <a:ext cx="91440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0" y="-228600"/>
            <a:ext cx="2819400" cy="990600"/>
          </a:xfrm>
        </p:spPr>
        <p:txBody>
          <a:bodyPr/>
          <a:lstStyle/>
          <a:p>
            <a:pPr eaLnBrk="1" hangingPunct="1"/>
            <a:r>
              <a:rPr lang="en-US" dirty="0" smtClean="0">
                <a:solidFill>
                  <a:schemeClr val="tx1">
                    <a:lumMod val="10000"/>
                  </a:schemeClr>
                </a:solidFill>
              </a:rPr>
              <a:t>Example</a:t>
            </a:r>
          </a:p>
        </p:txBody>
      </p:sp>
      <p:sp>
        <p:nvSpPr>
          <p:cNvPr id="8195" name="Content Placeholder 2"/>
          <p:cNvSpPr>
            <a:spLocks noGrp="1"/>
          </p:cNvSpPr>
          <p:nvPr>
            <p:ph idx="1"/>
          </p:nvPr>
        </p:nvSpPr>
        <p:spPr>
          <a:xfrm>
            <a:off x="152400" y="457200"/>
            <a:ext cx="8991600" cy="5410200"/>
          </a:xfrm>
        </p:spPr>
        <p:txBody>
          <a:bodyPr/>
          <a:lstStyle/>
          <a:p>
            <a:pPr eaLnBrk="1" hangingPunct="1">
              <a:buNone/>
            </a:pPr>
            <a:r>
              <a:rPr lang="en-US" sz="2800" dirty="0" smtClean="0">
                <a:solidFill>
                  <a:schemeClr val="tx1">
                    <a:lumMod val="10000"/>
                  </a:schemeClr>
                </a:solidFill>
                <a:latin typeface="Comic Sans MS" pitchFamily="66" charset="0"/>
              </a:rPr>
              <a:t>What is the standard heat of reaction for the</a:t>
            </a:r>
          </a:p>
          <a:p>
            <a:pPr eaLnBrk="1" hangingPunct="1">
              <a:buNone/>
            </a:pPr>
            <a:r>
              <a:rPr lang="en-US" sz="2800" dirty="0" smtClean="0">
                <a:solidFill>
                  <a:schemeClr val="tx1">
                    <a:lumMod val="10000"/>
                  </a:schemeClr>
                </a:solidFill>
                <a:latin typeface="Comic Sans MS" pitchFamily="66" charset="0"/>
              </a:rPr>
              <a:t>reaction of carbon monoxide gas with oxygen to</a:t>
            </a:r>
          </a:p>
          <a:p>
            <a:pPr eaLnBrk="1" hangingPunct="1">
              <a:buNone/>
            </a:pPr>
            <a:r>
              <a:rPr lang="en-US" sz="2800" dirty="0" smtClean="0">
                <a:solidFill>
                  <a:schemeClr val="tx1">
                    <a:lumMod val="10000"/>
                  </a:schemeClr>
                </a:solidFill>
                <a:latin typeface="Comic Sans MS" pitchFamily="66" charset="0"/>
              </a:rPr>
              <a:t>form carbon dioxide gas?</a:t>
            </a:r>
          </a:p>
          <a:p>
            <a:pPr eaLnBrk="1" hangingPunct="1"/>
            <a:r>
              <a:rPr lang="en-US" sz="2800" dirty="0" smtClean="0">
                <a:solidFill>
                  <a:schemeClr val="tx1">
                    <a:lumMod val="10000"/>
                  </a:schemeClr>
                </a:solidFill>
              </a:rPr>
              <a:t>Step 1: Write the balanced equation</a:t>
            </a:r>
          </a:p>
          <a:p>
            <a:pPr lvl="1" eaLnBrk="1" hangingPunct="1">
              <a:buNone/>
            </a:pPr>
            <a:r>
              <a:rPr lang="en-US" u="sng" dirty="0" smtClean="0">
                <a:solidFill>
                  <a:schemeClr val="tx1">
                    <a:lumMod val="10000"/>
                  </a:schemeClr>
                </a:solidFill>
              </a:rPr>
              <a:t>Unbalanced:      CO</a:t>
            </a:r>
            <a:r>
              <a:rPr lang="en-US" u="sng" baseline="-25000" dirty="0" smtClean="0">
                <a:solidFill>
                  <a:schemeClr val="tx1">
                    <a:lumMod val="10000"/>
                  </a:schemeClr>
                </a:solidFill>
              </a:rPr>
              <a:t>(g) </a:t>
            </a:r>
            <a:r>
              <a:rPr lang="en-US" u="sng" dirty="0" smtClean="0">
                <a:solidFill>
                  <a:schemeClr val="tx1">
                    <a:lumMod val="10000"/>
                  </a:schemeClr>
                </a:solidFill>
              </a:rPr>
              <a:t> + O</a:t>
            </a:r>
            <a:r>
              <a:rPr lang="en-US" u="sng" baseline="-25000" dirty="0" smtClean="0">
                <a:solidFill>
                  <a:schemeClr val="tx1">
                    <a:lumMod val="10000"/>
                  </a:schemeClr>
                </a:solidFill>
              </a:rPr>
              <a:t>2(g)</a:t>
            </a:r>
            <a:r>
              <a:rPr lang="en-US" u="sng" dirty="0" smtClean="0">
                <a:solidFill>
                  <a:schemeClr val="tx1">
                    <a:lumMod val="10000"/>
                  </a:schemeClr>
                </a:solidFill>
              </a:rPr>
              <a:t> →  CO</a:t>
            </a:r>
            <a:r>
              <a:rPr lang="en-US" u="sng" baseline="-25000" dirty="0" smtClean="0">
                <a:solidFill>
                  <a:schemeClr val="tx1">
                    <a:lumMod val="10000"/>
                  </a:schemeClr>
                </a:solidFill>
              </a:rPr>
              <a:t>2(g) </a:t>
            </a:r>
            <a:r>
              <a:rPr lang="en-US" u="sng" dirty="0" smtClean="0">
                <a:solidFill>
                  <a:schemeClr val="tx1">
                    <a:lumMod val="10000"/>
                  </a:schemeClr>
                </a:solidFill>
              </a:rPr>
              <a:t> </a:t>
            </a:r>
          </a:p>
          <a:p>
            <a:pPr marL="342900" lvl="1" indent="-342900">
              <a:buFontTx/>
              <a:buChar char="•"/>
            </a:pPr>
            <a:r>
              <a:rPr lang="en-US" u="sng" dirty="0" smtClean="0">
                <a:solidFill>
                  <a:schemeClr val="tx1">
                    <a:lumMod val="10000"/>
                  </a:schemeClr>
                </a:solidFill>
              </a:rPr>
              <a:t> Balanced          2CO</a:t>
            </a:r>
            <a:r>
              <a:rPr lang="en-US" u="sng" baseline="-25000" dirty="0" smtClean="0">
                <a:solidFill>
                  <a:schemeClr val="tx1">
                    <a:lumMod val="10000"/>
                  </a:schemeClr>
                </a:solidFill>
              </a:rPr>
              <a:t>(g) </a:t>
            </a:r>
            <a:r>
              <a:rPr lang="en-US" u="sng" dirty="0" smtClean="0">
                <a:solidFill>
                  <a:schemeClr val="tx1">
                    <a:lumMod val="10000"/>
                  </a:schemeClr>
                </a:solidFill>
              </a:rPr>
              <a:t> + O</a:t>
            </a:r>
            <a:r>
              <a:rPr lang="en-US" u="sng" baseline="-25000" dirty="0" smtClean="0">
                <a:solidFill>
                  <a:schemeClr val="tx1">
                    <a:lumMod val="10000"/>
                  </a:schemeClr>
                </a:solidFill>
              </a:rPr>
              <a:t>2(g)</a:t>
            </a:r>
            <a:r>
              <a:rPr lang="en-US" u="sng" dirty="0" smtClean="0">
                <a:solidFill>
                  <a:schemeClr val="tx1">
                    <a:lumMod val="10000"/>
                  </a:schemeClr>
                </a:solidFill>
              </a:rPr>
              <a:t> → 2CO</a:t>
            </a:r>
            <a:r>
              <a:rPr lang="en-US" u="sng" baseline="-25000" dirty="0" smtClean="0">
                <a:solidFill>
                  <a:schemeClr val="tx1">
                    <a:lumMod val="10000"/>
                  </a:schemeClr>
                </a:solidFill>
              </a:rPr>
              <a:t>2(g) </a:t>
            </a:r>
            <a:r>
              <a:rPr lang="en-US" u="sng" dirty="0" smtClean="0">
                <a:solidFill>
                  <a:schemeClr val="tx1">
                    <a:lumMod val="10000"/>
                  </a:schemeClr>
                </a:solidFill>
              </a:rPr>
              <a:t> </a:t>
            </a:r>
          </a:p>
          <a:p>
            <a:pPr eaLnBrk="1" hangingPunct="1"/>
            <a:endParaRPr lang="en-US" sz="2800" dirty="0" smtClean="0">
              <a:solidFill>
                <a:schemeClr val="tx1">
                  <a:lumMod val="10000"/>
                </a:schemeClr>
              </a:solidFill>
            </a:endParaRPr>
          </a:p>
          <a:p>
            <a:pPr eaLnBrk="1" hangingPunct="1"/>
            <a:r>
              <a:rPr lang="en-US" sz="2800" dirty="0" smtClean="0">
                <a:solidFill>
                  <a:schemeClr val="tx1">
                    <a:lumMod val="10000"/>
                  </a:schemeClr>
                </a:solidFill>
              </a:rPr>
              <a:t>Step 2: Find the ∆</a:t>
            </a:r>
            <a:r>
              <a:rPr lang="en-US" sz="2800" i="1" dirty="0" smtClean="0">
                <a:solidFill>
                  <a:schemeClr val="tx1">
                    <a:lumMod val="10000"/>
                  </a:schemeClr>
                </a:solidFill>
              </a:rPr>
              <a:t>H</a:t>
            </a:r>
            <a:r>
              <a:rPr lang="en-US" sz="2800" baseline="-25000" dirty="0" smtClean="0">
                <a:solidFill>
                  <a:schemeClr val="tx1">
                    <a:lumMod val="10000"/>
                  </a:schemeClr>
                </a:solidFill>
              </a:rPr>
              <a:t>f</a:t>
            </a:r>
            <a:r>
              <a:rPr lang="en-US" sz="2800" baseline="30000" dirty="0" smtClean="0">
                <a:solidFill>
                  <a:schemeClr val="tx1">
                    <a:lumMod val="10000"/>
                  </a:schemeClr>
                </a:solidFill>
              </a:rPr>
              <a:t>0</a:t>
            </a:r>
            <a:r>
              <a:rPr lang="en-US" sz="2800" dirty="0" smtClean="0">
                <a:solidFill>
                  <a:schemeClr val="tx1">
                    <a:lumMod val="10000"/>
                  </a:schemeClr>
                </a:solidFill>
              </a:rPr>
              <a:t> for each</a:t>
            </a:r>
          </a:p>
          <a:p>
            <a:pPr lvl="1" eaLnBrk="1" hangingPunct="1">
              <a:buNone/>
            </a:pPr>
            <a:r>
              <a:rPr lang="en-US" dirty="0" smtClean="0">
                <a:solidFill>
                  <a:schemeClr val="tx1">
                    <a:lumMod val="10000"/>
                  </a:schemeClr>
                </a:solidFill>
              </a:rPr>
              <a:t>∆</a:t>
            </a:r>
            <a:r>
              <a:rPr lang="en-US" i="1" dirty="0" smtClean="0">
                <a:solidFill>
                  <a:schemeClr val="tx1">
                    <a:lumMod val="10000"/>
                  </a:schemeClr>
                </a:solidFill>
              </a:rPr>
              <a:t>H</a:t>
            </a:r>
            <a:r>
              <a:rPr lang="en-US" baseline="-25000" dirty="0" smtClean="0">
                <a:solidFill>
                  <a:schemeClr val="tx1">
                    <a:lumMod val="10000"/>
                  </a:schemeClr>
                </a:solidFill>
              </a:rPr>
              <a:t>f</a:t>
            </a:r>
            <a:r>
              <a:rPr lang="en-US" baseline="30000" dirty="0" smtClean="0">
                <a:solidFill>
                  <a:schemeClr val="tx1">
                    <a:lumMod val="10000"/>
                  </a:schemeClr>
                </a:solidFill>
              </a:rPr>
              <a:t>0 </a:t>
            </a:r>
            <a:r>
              <a:rPr lang="en-US" dirty="0" smtClean="0">
                <a:solidFill>
                  <a:schemeClr val="tx1">
                    <a:lumMod val="10000"/>
                  </a:schemeClr>
                </a:solidFill>
              </a:rPr>
              <a:t>O</a:t>
            </a:r>
            <a:r>
              <a:rPr lang="en-US" baseline="-25000" dirty="0" smtClean="0">
                <a:solidFill>
                  <a:schemeClr val="tx1">
                    <a:lumMod val="10000"/>
                  </a:schemeClr>
                </a:solidFill>
              </a:rPr>
              <a:t>2(g)</a:t>
            </a:r>
            <a:r>
              <a:rPr lang="en-US" dirty="0" smtClean="0">
                <a:solidFill>
                  <a:schemeClr val="tx1">
                    <a:lumMod val="10000"/>
                  </a:schemeClr>
                </a:solidFill>
              </a:rPr>
              <a:t> = </a:t>
            </a:r>
            <a:r>
              <a:rPr lang="en-US" u="sng" dirty="0" smtClean="0">
                <a:solidFill>
                  <a:schemeClr val="tx1">
                    <a:lumMod val="10000"/>
                  </a:schemeClr>
                </a:solidFill>
              </a:rPr>
              <a:t>0.0 kJ/mol</a:t>
            </a:r>
          </a:p>
          <a:p>
            <a:pPr lvl="1" eaLnBrk="1" hangingPunct="1">
              <a:buNone/>
            </a:pPr>
            <a:r>
              <a:rPr lang="en-US" dirty="0" smtClean="0">
                <a:solidFill>
                  <a:schemeClr val="tx1">
                    <a:lumMod val="10000"/>
                  </a:schemeClr>
                </a:solidFill>
              </a:rPr>
              <a:t>∆</a:t>
            </a:r>
            <a:r>
              <a:rPr lang="en-US" i="1" dirty="0" smtClean="0">
                <a:solidFill>
                  <a:schemeClr val="tx1">
                    <a:lumMod val="10000"/>
                  </a:schemeClr>
                </a:solidFill>
              </a:rPr>
              <a:t>H</a:t>
            </a:r>
            <a:r>
              <a:rPr lang="en-US" baseline="-25000" dirty="0" smtClean="0">
                <a:solidFill>
                  <a:schemeClr val="tx1">
                    <a:lumMod val="10000"/>
                  </a:schemeClr>
                </a:solidFill>
              </a:rPr>
              <a:t>f</a:t>
            </a:r>
            <a:r>
              <a:rPr lang="en-US" baseline="30000" dirty="0" smtClean="0">
                <a:solidFill>
                  <a:schemeClr val="tx1">
                    <a:lumMod val="10000"/>
                  </a:schemeClr>
                </a:solidFill>
              </a:rPr>
              <a:t>0 </a:t>
            </a:r>
            <a:r>
              <a:rPr lang="en-US" dirty="0" smtClean="0">
                <a:solidFill>
                  <a:schemeClr val="tx1">
                    <a:lumMod val="10000"/>
                  </a:schemeClr>
                </a:solidFill>
              </a:rPr>
              <a:t>CO</a:t>
            </a:r>
            <a:r>
              <a:rPr lang="en-US" baseline="-25000" dirty="0" smtClean="0">
                <a:solidFill>
                  <a:schemeClr val="tx1">
                    <a:lumMod val="10000"/>
                  </a:schemeClr>
                </a:solidFill>
              </a:rPr>
              <a:t>(g)</a:t>
            </a:r>
            <a:r>
              <a:rPr lang="en-US" dirty="0" smtClean="0">
                <a:solidFill>
                  <a:schemeClr val="tx1">
                    <a:lumMod val="10000"/>
                  </a:schemeClr>
                </a:solidFill>
              </a:rPr>
              <a:t> =    </a:t>
            </a:r>
            <a:r>
              <a:rPr lang="en-US" u="sng" dirty="0" smtClean="0">
                <a:solidFill>
                  <a:schemeClr val="tx1">
                    <a:lumMod val="10000"/>
                  </a:schemeClr>
                </a:solidFill>
              </a:rPr>
              <a:t>-110.5 kJ/mol</a:t>
            </a:r>
          </a:p>
          <a:p>
            <a:pPr lvl="1" eaLnBrk="1" hangingPunct="1">
              <a:buNone/>
            </a:pPr>
            <a:r>
              <a:rPr lang="en-US" dirty="0" smtClean="0">
                <a:solidFill>
                  <a:schemeClr val="tx1">
                    <a:lumMod val="10000"/>
                  </a:schemeClr>
                </a:solidFill>
              </a:rPr>
              <a:t>∆</a:t>
            </a:r>
            <a:r>
              <a:rPr lang="en-US" i="1" dirty="0" smtClean="0">
                <a:solidFill>
                  <a:schemeClr val="tx1">
                    <a:lumMod val="10000"/>
                  </a:schemeClr>
                </a:solidFill>
              </a:rPr>
              <a:t>H</a:t>
            </a:r>
            <a:r>
              <a:rPr lang="en-US" baseline="-25000" dirty="0" smtClean="0">
                <a:solidFill>
                  <a:schemeClr val="tx1">
                    <a:lumMod val="10000"/>
                  </a:schemeClr>
                </a:solidFill>
              </a:rPr>
              <a:t>f</a:t>
            </a:r>
            <a:r>
              <a:rPr lang="en-US" baseline="30000" dirty="0" smtClean="0">
                <a:solidFill>
                  <a:schemeClr val="tx1">
                    <a:lumMod val="10000"/>
                  </a:schemeClr>
                </a:solidFill>
              </a:rPr>
              <a:t>0 </a:t>
            </a:r>
            <a:r>
              <a:rPr lang="en-US" dirty="0" smtClean="0">
                <a:solidFill>
                  <a:schemeClr val="tx1">
                    <a:lumMod val="10000"/>
                  </a:schemeClr>
                </a:solidFill>
              </a:rPr>
              <a:t>CO</a:t>
            </a:r>
            <a:r>
              <a:rPr lang="en-US" baseline="-25000" dirty="0" smtClean="0">
                <a:solidFill>
                  <a:schemeClr val="tx1">
                    <a:lumMod val="10000"/>
                  </a:schemeClr>
                </a:solidFill>
              </a:rPr>
              <a:t>2(g)</a:t>
            </a:r>
            <a:r>
              <a:rPr lang="en-US" dirty="0" smtClean="0">
                <a:solidFill>
                  <a:schemeClr val="tx1">
                    <a:lumMod val="10000"/>
                  </a:schemeClr>
                </a:solidFill>
              </a:rPr>
              <a:t> =  </a:t>
            </a:r>
            <a:r>
              <a:rPr lang="en-US" u="sng" dirty="0" smtClean="0">
                <a:solidFill>
                  <a:schemeClr val="tx1">
                    <a:lumMod val="10000"/>
                  </a:schemeClr>
                </a:solidFill>
              </a:rPr>
              <a:t>-393.5 kJ/mol</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animEffect transition="in" filter="dissolve">
                                      <p:cBhvr>
                                        <p:cTn id="7" dur="500"/>
                                        <p:tgtEl>
                                          <p:spTgt spid="819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5">
                                            <p:txEl>
                                              <p:pRg st="4" end="4"/>
                                            </p:txEl>
                                          </p:spTgt>
                                        </p:tgtEl>
                                        <p:attrNameLst>
                                          <p:attrName>style.visibility</p:attrName>
                                        </p:attrNameLst>
                                      </p:cBhvr>
                                      <p:to>
                                        <p:strVal val="visible"/>
                                      </p:to>
                                    </p:set>
                                    <p:animEffect transition="in" filter="dissolve">
                                      <p:cBhvr>
                                        <p:cTn id="12" dur="500"/>
                                        <p:tgtEl>
                                          <p:spTgt spid="819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animEffect transition="in" filter="dissolve">
                                      <p:cBhvr>
                                        <p:cTn id="17" dur="500"/>
                                        <p:tgtEl>
                                          <p:spTgt spid="819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195">
                                            <p:txEl>
                                              <p:pRg st="7" end="7"/>
                                            </p:txEl>
                                          </p:spTgt>
                                        </p:tgtEl>
                                        <p:attrNameLst>
                                          <p:attrName>style.visibility</p:attrName>
                                        </p:attrNameLst>
                                      </p:cBhvr>
                                      <p:to>
                                        <p:strVal val="visible"/>
                                      </p:to>
                                    </p:set>
                                    <p:animEffect transition="in" filter="dissolve">
                                      <p:cBhvr>
                                        <p:cTn id="22" dur="500"/>
                                        <p:tgtEl>
                                          <p:spTgt spid="819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195">
                                            <p:txEl>
                                              <p:pRg st="8" end="8"/>
                                            </p:txEl>
                                          </p:spTgt>
                                        </p:tgtEl>
                                        <p:attrNameLst>
                                          <p:attrName>style.visibility</p:attrName>
                                        </p:attrNameLst>
                                      </p:cBhvr>
                                      <p:to>
                                        <p:strVal val="visible"/>
                                      </p:to>
                                    </p:set>
                                    <p:animEffect transition="in" filter="dissolve">
                                      <p:cBhvr>
                                        <p:cTn id="27" dur="500"/>
                                        <p:tgtEl>
                                          <p:spTgt spid="819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195">
                                            <p:txEl>
                                              <p:pRg st="9" end="9"/>
                                            </p:txEl>
                                          </p:spTgt>
                                        </p:tgtEl>
                                        <p:attrNameLst>
                                          <p:attrName>style.visibility</p:attrName>
                                        </p:attrNameLst>
                                      </p:cBhvr>
                                      <p:to>
                                        <p:strVal val="visible"/>
                                      </p:to>
                                    </p:set>
                                    <p:animEffect transition="in" filter="dissolve">
                                      <p:cBhvr>
                                        <p:cTn id="32" dur="500"/>
                                        <p:tgtEl>
                                          <p:spTgt spid="819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195">
                                            <p:txEl>
                                              <p:pRg st="10" end="10"/>
                                            </p:txEl>
                                          </p:spTgt>
                                        </p:tgtEl>
                                        <p:attrNameLst>
                                          <p:attrName>style.visibility</p:attrName>
                                        </p:attrNameLst>
                                      </p:cBhvr>
                                      <p:to>
                                        <p:strVal val="visible"/>
                                      </p:to>
                                    </p:set>
                                    <p:animEffect transition="in" filter="dissolve">
                                      <p:cBhvr>
                                        <p:cTn id="37" dur="500"/>
                                        <p:tgtEl>
                                          <p:spTgt spid="8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228600" y="228600"/>
            <a:ext cx="8915400" cy="5486400"/>
          </a:xfrm>
        </p:spPr>
        <p:txBody>
          <a:bodyPr/>
          <a:lstStyle/>
          <a:p>
            <a:pPr>
              <a:buNone/>
            </a:pPr>
            <a:r>
              <a:rPr lang="en-US" sz="2800" u="sng" dirty="0" smtClean="0">
                <a:solidFill>
                  <a:schemeClr val="tx1">
                    <a:lumMod val="10000"/>
                  </a:schemeClr>
                </a:solidFill>
              </a:rPr>
              <a:t>2CO</a:t>
            </a:r>
            <a:r>
              <a:rPr lang="en-US" sz="2800" u="sng" baseline="-25000" dirty="0" smtClean="0">
                <a:solidFill>
                  <a:schemeClr val="tx1">
                    <a:lumMod val="10000"/>
                  </a:schemeClr>
                </a:solidFill>
              </a:rPr>
              <a:t>(g) </a:t>
            </a:r>
            <a:r>
              <a:rPr lang="en-US" sz="2800" u="sng" dirty="0" smtClean="0">
                <a:solidFill>
                  <a:schemeClr val="tx1">
                    <a:lumMod val="10000"/>
                  </a:schemeClr>
                </a:solidFill>
              </a:rPr>
              <a:t> + O</a:t>
            </a:r>
            <a:r>
              <a:rPr lang="en-US" sz="2800" u="sng" baseline="-25000" dirty="0" smtClean="0">
                <a:solidFill>
                  <a:schemeClr val="tx1">
                    <a:lumMod val="10000"/>
                  </a:schemeClr>
                </a:solidFill>
              </a:rPr>
              <a:t>2(g)</a:t>
            </a:r>
            <a:r>
              <a:rPr lang="en-US" sz="2800" u="sng" dirty="0" smtClean="0">
                <a:solidFill>
                  <a:schemeClr val="tx1">
                    <a:lumMod val="10000"/>
                  </a:schemeClr>
                </a:solidFill>
              </a:rPr>
              <a:t> → 2CO</a:t>
            </a:r>
            <a:r>
              <a:rPr lang="en-US" sz="2800" u="sng" baseline="-25000" dirty="0" smtClean="0">
                <a:solidFill>
                  <a:schemeClr val="tx1">
                    <a:lumMod val="10000"/>
                  </a:schemeClr>
                </a:solidFill>
              </a:rPr>
              <a:t>2(g)</a:t>
            </a:r>
            <a:endParaRPr lang="en-US" sz="2800" dirty="0" smtClean="0">
              <a:solidFill>
                <a:schemeClr val="tx1">
                  <a:lumMod val="10000"/>
                </a:schemeClr>
              </a:solidFill>
            </a:endParaRPr>
          </a:p>
          <a:p>
            <a:pPr eaLnBrk="1" hangingPunct="1">
              <a:buNone/>
            </a:pPr>
            <a:endParaRPr lang="en-US" sz="2800" dirty="0" smtClean="0">
              <a:solidFill>
                <a:schemeClr val="tx1">
                  <a:lumMod val="10000"/>
                </a:schemeClr>
              </a:solidFill>
            </a:endParaRPr>
          </a:p>
          <a:p>
            <a:pPr eaLnBrk="1" hangingPunct="1">
              <a:buNone/>
            </a:pPr>
            <a:r>
              <a:rPr lang="en-US" sz="2800" dirty="0" smtClean="0">
                <a:solidFill>
                  <a:schemeClr val="tx1">
                    <a:lumMod val="10000"/>
                  </a:schemeClr>
                </a:solidFill>
              </a:rPr>
              <a:t>Step 3: Calculate ∆</a:t>
            </a:r>
            <a:r>
              <a:rPr lang="en-US" sz="2800" i="1" dirty="0" smtClean="0">
                <a:solidFill>
                  <a:schemeClr val="tx1">
                    <a:lumMod val="10000"/>
                  </a:schemeClr>
                </a:solidFill>
              </a:rPr>
              <a:t>H</a:t>
            </a:r>
            <a:r>
              <a:rPr lang="en-US" sz="2800" baseline="-25000" dirty="0" smtClean="0">
                <a:solidFill>
                  <a:schemeClr val="tx1">
                    <a:lumMod val="10000"/>
                  </a:schemeClr>
                </a:solidFill>
              </a:rPr>
              <a:t>f</a:t>
            </a:r>
            <a:r>
              <a:rPr lang="en-US" sz="2800" baseline="30000" dirty="0" smtClean="0">
                <a:solidFill>
                  <a:schemeClr val="tx1">
                    <a:lumMod val="10000"/>
                  </a:schemeClr>
                </a:solidFill>
              </a:rPr>
              <a:t>0</a:t>
            </a:r>
            <a:r>
              <a:rPr lang="en-US" sz="2800" dirty="0" smtClean="0">
                <a:solidFill>
                  <a:schemeClr val="tx1">
                    <a:lumMod val="10000"/>
                  </a:schemeClr>
                </a:solidFill>
              </a:rPr>
              <a:t> for each taking into account the number of moles </a:t>
            </a:r>
          </a:p>
          <a:p>
            <a:pPr eaLnBrk="1" hangingPunct="1">
              <a:buNone/>
            </a:pPr>
            <a:endParaRPr lang="en-US" sz="1400" dirty="0" smtClean="0">
              <a:solidFill>
                <a:schemeClr val="tx1">
                  <a:lumMod val="10000"/>
                </a:schemeClr>
              </a:solidFill>
            </a:endParaRPr>
          </a:p>
          <a:p>
            <a:pPr lvl="1">
              <a:buNone/>
            </a:pPr>
            <a:r>
              <a:rPr lang="en-US" dirty="0" smtClean="0">
                <a:solidFill>
                  <a:schemeClr val="tx1">
                    <a:lumMod val="10000"/>
                  </a:schemeClr>
                </a:solidFill>
              </a:rPr>
              <a:t>∆</a:t>
            </a:r>
            <a:r>
              <a:rPr lang="en-US" i="1" dirty="0" smtClean="0">
                <a:solidFill>
                  <a:schemeClr val="tx1">
                    <a:lumMod val="10000"/>
                  </a:schemeClr>
                </a:solidFill>
              </a:rPr>
              <a:t>H</a:t>
            </a:r>
            <a:r>
              <a:rPr lang="en-US" baseline="-25000" dirty="0" smtClean="0">
                <a:solidFill>
                  <a:schemeClr val="tx1">
                    <a:lumMod val="10000"/>
                  </a:schemeClr>
                </a:solidFill>
              </a:rPr>
              <a:t>f</a:t>
            </a:r>
            <a:r>
              <a:rPr lang="en-US" baseline="30000" dirty="0" smtClean="0">
                <a:solidFill>
                  <a:schemeClr val="tx1">
                    <a:lumMod val="10000"/>
                  </a:schemeClr>
                </a:solidFill>
              </a:rPr>
              <a:t>0 </a:t>
            </a:r>
            <a:r>
              <a:rPr lang="en-US" dirty="0" smtClean="0">
                <a:solidFill>
                  <a:schemeClr val="tx1">
                    <a:lumMod val="10000"/>
                  </a:schemeClr>
                </a:solidFill>
              </a:rPr>
              <a:t>O</a:t>
            </a:r>
            <a:r>
              <a:rPr lang="en-US" baseline="-25000" dirty="0" smtClean="0">
                <a:solidFill>
                  <a:schemeClr val="tx1">
                    <a:lumMod val="10000"/>
                  </a:schemeClr>
                </a:solidFill>
              </a:rPr>
              <a:t>2(g)</a:t>
            </a:r>
            <a:r>
              <a:rPr lang="en-US" dirty="0" smtClean="0">
                <a:solidFill>
                  <a:schemeClr val="tx1">
                    <a:lumMod val="10000"/>
                  </a:schemeClr>
                </a:solidFill>
              </a:rPr>
              <a:t> =     </a:t>
            </a:r>
            <a:r>
              <a:rPr lang="en-US" u="sng" dirty="0" smtClean="0">
                <a:solidFill>
                  <a:schemeClr val="tx1">
                    <a:lumMod val="10000"/>
                  </a:schemeClr>
                </a:solidFill>
              </a:rPr>
              <a:t>0.0 kJ/mol x 1 mole = 0 kJ</a:t>
            </a:r>
          </a:p>
          <a:p>
            <a:pPr lvl="1">
              <a:buNone/>
            </a:pPr>
            <a:r>
              <a:rPr lang="en-US" dirty="0" smtClean="0">
                <a:solidFill>
                  <a:schemeClr val="tx1">
                    <a:lumMod val="10000"/>
                  </a:schemeClr>
                </a:solidFill>
              </a:rPr>
              <a:t>∆</a:t>
            </a:r>
            <a:r>
              <a:rPr lang="en-US" i="1" dirty="0" smtClean="0">
                <a:solidFill>
                  <a:schemeClr val="tx1">
                    <a:lumMod val="10000"/>
                  </a:schemeClr>
                </a:solidFill>
              </a:rPr>
              <a:t>H</a:t>
            </a:r>
            <a:r>
              <a:rPr lang="en-US" baseline="-25000" dirty="0" smtClean="0">
                <a:solidFill>
                  <a:schemeClr val="tx1">
                    <a:lumMod val="10000"/>
                  </a:schemeClr>
                </a:solidFill>
              </a:rPr>
              <a:t>f</a:t>
            </a:r>
            <a:r>
              <a:rPr lang="en-US" baseline="30000" dirty="0" smtClean="0">
                <a:solidFill>
                  <a:schemeClr val="tx1">
                    <a:lumMod val="10000"/>
                  </a:schemeClr>
                </a:solidFill>
              </a:rPr>
              <a:t>0 </a:t>
            </a:r>
            <a:r>
              <a:rPr lang="en-US" dirty="0" smtClean="0">
                <a:solidFill>
                  <a:schemeClr val="tx1">
                    <a:lumMod val="10000"/>
                  </a:schemeClr>
                </a:solidFill>
              </a:rPr>
              <a:t>CO</a:t>
            </a:r>
            <a:r>
              <a:rPr lang="en-US" baseline="-25000" dirty="0" smtClean="0">
                <a:solidFill>
                  <a:schemeClr val="tx1">
                    <a:lumMod val="10000"/>
                  </a:schemeClr>
                </a:solidFill>
              </a:rPr>
              <a:t>(g)</a:t>
            </a:r>
            <a:r>
              <a:rPr lang="en-US" dirty="0" smtClean="0">
                <a:solidFill>
                  <a:schemeClr val="tx1">
                    <a:lumMod val="10000"/>
                  </a:schemeClr>
                </a:solidFill>
              </a:rPr>
              <a:t> =   </a:t>
            </a:r>
            <a:r>
              <a:rPr lang="en-US" u="sng" dirty="0" smtClean="0">
                <a:solidFill>
                  <a:schemeClr val="tx1">
                    <a:lumMod val="10000"/>
                  </a:schemeClr>
                </a:solidFill>
              </a:rPr>
              <a:t>-110.5 kJ/mol x 2 mol = -221 kJ</a:t>
            </a:r>
          </a:p>
          <a:p>
            <a:pPr lvl="1">
              <a:buNone/>
            </a:pPr>
            <a:r>
              <a:rPr lang="en-US" dirty="0" smtClean="0">
                <a:solidFill>
                  <a:schemeClr val="tx1">
                    <a:lumMod val="10000"/>
                  </a:schemeClr>
                </a:solidFill>
              </a:rPr>
              <a:t>∆</a:t>
            </a:r>
            <a:r>
              <a:rPr lang="en-US" i="1" dirty="0" smtClean="0">
                <a:solidFill>
                  <a:schemeClr val="tx1">
                    <a:lumMod val="10000"/>
                  </a:schemeClr>
                </a:solidFill>
              </a:rPr>
              <a:t>H</a:t>
            </a:r>
            <a:r>
              <a:rPr lang="en-US" baseline="-25000" dirty="0" smtClean="0">
                <a:solidFill>
                  <a:schemeClr val="tx1">
                    <a:lumMod val="10000"/>
                  </a:schemeClr>
                </a:solidFill>
              </a:rPr>
              <a:t>f</a:t>
            </a:r>
            <a:r>
              <a:rPr lang="en-US" baseline="30000" dirty="0" smtClean="0">
                <a:solidFill>
                  <a:schemeClr val="tx1">
                    <a:lumMod val="10000"/>
                  </a:schemeClr>
                </a:solidFill>
              </a:rPr>
              <a:t>0 </a:t>
            </a:r>
            <a:r>
              <a:rPr lang="en-US" dirty="0" smtClean="0">
                <a:solidFill>
                  <a:schemeClr val="tx1">
                    <a:lumMod val="10000"/>
                  </a:schemeClr>
                </a:solidFill>
              </a:rPr>
              <a:t>CO</a:t>
            </a:r>
            <a:r>
              <a:rPr lang="en-US" baseline="-25000" dirty="0" smtClean="0">
                <a:solidFill>
                  <a:schemeClr val="tx1">
                    <a:lumMod val="10000"/>
                  </a:schemeClr>
                </a:solidFill>
              </a:rPr>
              <a:t>2(g)</a:t>
            </a:r>
            <a:r>
              <a:rPr lang="en-US" dirty="0" smtClean="0">
                <a:solidFill>
                  <a:schemeClr val="tx1">
                    <a:lumMod val="10000"/>
                  </a:schemeClr>
                </a:solidFill>
              </a:rPr>
              <a:t> =  </a:t>
            </a:r>
            <a:r>
              <a:rPr lang="en-US" u="sng" dirty="0" smtClean="0">
                <a:solidFill>
                  <a:schemeClr val="tx1">
                    <a:lumMod val="10000"/>
                  </a:schemeClr>
                </a:solidFill>
              </a:rPr>
              <a:t>-393.5 kJ/mol x 2 mol = -787 kJ</a:t>
            </a:r>
          </a:p>
          <a:p>
            <a:pPr eaLnBrk="1" hangingPunct="1">
              <a:buNone/>
            </a:pPr>
            <a:endParaRPr lang="en-US" sz="2800" dirty="0" smtClean="0">
              <a:solidFill>
                <a:schemeClr val="tx1">
                  <a:lumMod val="10000"/>
                </a:schemeClr>
              </a:solidFill>
            </a:endParaRPr>
          </a:p>
          <a:p>
            <a:pPr eaLnBrk="1" hangingPunct="1">
              <a:buNone/>
            </a:pPr>
            <a:r>
              <a:rPr lang="en-US" sz="2800" dirty="0" smtClean="0">
                <a:solidFill>
                  <a:schemeClr val="tx1">
                    <a:lumMod val="10000"/>
                  </a:schemeClr>
                </a:solidFill>
              </a:rPr>
              <a:t>Step 4 : ∆</a:t>
            </a:r>
            <a:r>
              <a:rPr lang="en-US" sz="2800" i="1" dirty="0" smtClean="0">
                <a:solidFill>
                  <a:schemeClr val="tx1">
                    <a:lumMod val="10000"/>
                  </a:schemeClr>
                </a:solidFill>
              </a:rPr>
              <a:t>H</a:t>
            </a:r>
            <a:r>
              <a:rPr lang="en-US" sz="2800" baseline="30000" dirty="0" smtClean="0">
                <a:solidFill>
                  <a:schemeClr val="tx1">
                    <a:lumMod val="10000"/>
                  </a:schemeClr>
                </a:solidFill>
              </a:rPr>
              <a:t>0</a:t>
            </a:r>
            <a:r>
              <a:rPr lang="en-US" sz="2800" dirty="0" smtClean="0">
                <a:solidFill>
                  <a:schemeClr val="tx1">
                    <a:lumMod val="10000"/>
                  </a:schemeClr>
                </a:solidFill>
              </a:rPr>
              <a:t> = ∆</a:t>
            </a:r>
            <a:r>
              <a:rPr lang="en-US" sz="2800" i="1" dirty="0" smtClean="0">
                <a:solidFill>
                  <a:schemeClr val="tx1">
                    <a:lumMod val="10000"/>
                  </a:schemeClr>
                </a:solidFill>
              </a:rPr>
              <a:t>H</a:t>
            </a:r>
            <a:r>
              <a:rPr lang="en-US" sz="2800" baseline="-25000" dirty="0" smtClean="0">
                <a:solidFill>
                  <a:schemeClr val="tx1">
                    <a:lumMod val="10000"/>
                  </a:schemeClr>
                </a:solidFill>
              </a:rPr>
              <a:t>f</a:t>
            </a:r>
            <a:r>
              <a:rPr lang="en-US" sz="2800" baseline="30000" dirty="0" smtClean="0">
                <a:solidFill>
                  <a:schemeClr val="tx1">
                    <a:lumMod val="10000"/>
                  </a:schemeClr>
                </a:solidFill>
              </a:rPr>
              <a:t>0</a:t>
            </a:r>
            <a:r>
              <a:rPr lang="en-US" sz="2800" baseline="-25000" dirty="0" smtClean="0">
                <a:solidFill>
                  <a:schemeClr val="tx1">
                    <a:lumMod val="10000"/>
                  </a:schemeClr>
                </a:solidFill>
              </a:rPr>
              <a:t>(products)</a:t>
            </a:r>
            <a:r>
              <a:rPr lang="en-US" sz="2800" dirty="0" smtClean="0">
                <a:solidFill>
                  <a:schemeClr val="tx1">
                    <a:lumMod val="10000"/>
                  </a:schemeClr>
                </a:solidFill>
              </a:rPr>
              <a:t>  - ∆</a:t>
            </a:r>
            <a:r>
              <a:rPr lang="en-US" sz="2800" i="1" dirty="0" smtClean="0">
                <a:solidFill>
                  <a:schemeClr val="tx1">
                    <a:lumMod val="10000"/>
                  </a:schemeClr>
                </a:solidFill>
              </a:rPr>
              <a:t>H</a:t>
            </a:r>
            <a:r>
              <a:rPr lang="en-US" sz="2800" baseline="-25000" dirty="0" smtClean="0">
                <a:solidFill>
                  <a:schemeClr val="tx1">
                    <a:lumMod val="10000"/>
                  </a:schemeClr>
                </a:solidFill>
              </a:rPr>
              <a:t>f</a:t>
            </a:r>
            <a:r>
              <a:rPr lang="en-US" sz="2800" baseline="30000" dirty="0" smtClean="0">
                <a:solidFill>
                  <a:schemeClr val="tx1">
                    <a:lumMod val="10000"/>
                  </a:schemeClr>
                </a:solidFill>
              </a:rPr>
              <a:t>0</a:t>
            </a:r>
            <a:r>
              <a:rPr lang="en-US" sz="2800" dirty="0" smtClean="0">
                <a:solidFill>
                  <a:schemeClr val="tx1">
                    <a:lumMod val="10000"/>
                  </a:schemeClr>
                </a:solidFill>
              </a:rPr>
              <a:t> </a:t>
            </a:r>
            <a:r>
              <a:rPr lang="en-US" sz="2800" baseline="-25000" dirty="0" smtClean="0">
                <a:solidFill>
                  <a:schemeClr val="tx1">
                    <a:lumMod val="10000"/>
                  </a:schemeClr>
                </a:solidFill>
              </a:rPr>
              <a:t>(reactants)</a:t>
            </a:r>
            <a:endParaRPr lang="en-US" sz="2800" dirty="0" smtClean="0">
              <a:solidFill>
                <a:schemeClr val="tx1">
                  <a:lumMod val="10000"/>
                </a:schemeClr>
              </a:solidFill>
            </a:endParaRPr>
          </a:p>
          <a:p>
            <a:pPr lvl="1" eaLnBrk="1" hangingPunct="1">
              <a:buNone/>
            </a:pPr>
            <a:endParaRPr lang="en-US" dirty="0" smtClean="0">
              <a:solidFill>
                <a:schemeClr val="tx1">
                  <a:lumMod val="10000"/>
                </a:schemeClr>
              </a:solidFill>
            </a:endParaRPr>
          </a:p>
          <a:p>
            <a:pPr lvl="1">
              <a:buNone/>
            </a:pPr>
            <a:r>
              <a:rPr lang="en-US" dirty="0" smtClean="0">
                <a:solidFill>
                  <a:schemeClr val="tx1">
                    <a:lumMod val="10000"/>
                  </a:schemeClr>
                </a:solidFill>
              </a:rPr>
              <a:t>∆</a:t>
            </a:r>
            <a:r>
              <a:rPr lang="en-US" i="1" dirty="0" smtClean="0">
                <a:solidFill>
                  <a:schemeClr val="tx1">
                    <a:lumMod val="10000"/>
                  </a:schemeClr>
                </a:solidFill>
              </a:rPr>
              <a:t>H</a:t>
            </a:r>
            <a:r>
              <a:rPr lang="en-US" baseline="30000" dirty="0" smtClean="0">
                <a:solidFill>
                  <a:schemeClr val="tx1">
                    <a:lumMod val="10000"/>
                  </a:schemeClr>
                </a:solidFill>
              </a:rPr>
              <a:t>0</a:t>
            </a:r>
            <a:r>
              <a:rPr lang="en-US" dirty="0" smtClean="0">
                <a:solidFill>
                  <a:schemeClr val="tx1">
                    <a:lumMod val="10000"/>
                  </a:schemeClr>
                </a:solidFill>
              </a:rPr>
              <a:t> =  </a:t>
            </a:r>
            <a:r>
              <a:rPr lang="en-US" u="sng" dirty="0" smtClean="0">
                <a:solidFill>
                  <a:schemeClr val="tx1">
                    <a:lumMod val="10000"/>
                  </a:schemeClr>
                </a:solidFill>
              </a:rPr>
              <a:t>-787kJ – (-221kJ) = -566kJ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dissolv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dissolve">
                                      <p:cBhvr>
                                        <p:cTn id="17" dur="500"/>
                                        <p:tgtEl>
                                          <p:spTgt spid="92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dissolve">
                                      <p:cBhvr>
                                        <p:cTn id="22" dur="500"/>
                                        <p:tgtEl>
                                          <p:spTgt spid="92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dissolve">
                                      <p:cBhvr>
                                        <p:cTn id="27" dur="500"/>
                                        <p:tgtEl>
                                          <p:spTgt spid="92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219">
                                            <p:txEl>
                                              <p:pRg st="8" end="8"/>
                                            </p:txEl>
                                          </p:spTgt>
                                        </p:tgtEl>
                                        <p:attrNameLst>
                                          <p:attrName>style.visibility</p:attrName>
                                        </p:attrNameLst>
                                      </p:cBhvr>
                                      <p:to>
                                        <p:strVal val="visible"/>
                                      </p:to>
                                    </p:set>
                                    <p:animEffect transition="in" filter="dissolve">
                                      <p:cBhvr>
                                        <p:cTn id="32" dur="500"/>
                                        <p:tgtEl>
                                          <p:spTgt spid="921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219">
                                            <p:txEl>
                                              <p:pRg st="10" end="10"/>
                                            </p:txEl>
                                          </p:spTgt>
                                        </p:tgtEl>
                                        <p:attrNameLst>
                                          <p:attrName>style.visibility</p:attrName>
                                        </p:attrNameLst>
                                      </p:cBhvr>
                                      <p:to>
                                        <p:strVal val="visible"/>
                                      </p:to>
                                    </p:set>
                                    <p:animEffect transition="in" filter="dissolve">
                                      <p:cBhvr>
                                        <p:cTn id="37" dur="500"/>
                                        <p:tgtEl>
                                          <p:spTgt spid="92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pPr algn="ctr"/>
            <a:r>
              <a:rPr lang="en-US" dirty="0" smtClean="0">
                <a:solidFill>
                  <a:schemeClr val="bg1"/>
                </a:solidFill>
              </a:rPr>
              <a:t>Units for Measuring Heat Flow</a:t>
            </a:r>
            <a:endParaRPr lang="en-US" dirty="0">
              <a:solidFill>
                <a:schemeClr val="bg1"/>
              </a:solidFill>
            </a:endParaRPr>
          </a:p>
        </p:txBody>
      </p:sp>
      <p:graphicFrame>
        <p:nvGraphicFramePr>
          <p:cNvPr id="12" name="Content Placeholder 11"/>
          <p:cNvGraphicFramePr>
            <a:graphicFrameLocks noGrp="1"/>
          </p:cNvGraphicFramePr>
          <p:nvPr>
            <p:ph idx="1"/>
          </p:nvPr>
        </p:nvGraphicFramePr>
        <p:xfrm>
          <a:off x="685800" y="609600"/>
          <a:ext cx="8458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15200" cy="838200"/>
          </a:xfrm>
        </p:spPr>
        <p:txBody>
          <a:bodyPr/>
          <a:lstStyle/>
          <a:p>
            <a:r>
              <a:rPr lang="en-US" dirty="0" smtClean="0">
                <a:solidFill>
                  <a:schemeClr val="tx1">
                    <a:lumMod val="10000"/>
                  </a:schemeClr>
                </a:solidFill>
              </a:rPr>
              <a:t>Specific Heat Capacity </a:t>
            </a:r>
            <a:endParaRPr lang="en-US" dirty="0">
              <a:solidFill>
                <a:schemeClr val="tx1">
                  <a:lumMod val="10000"/>
                </a:schemeClr>
              </a:solidFill>
            </a:endParaRPr>
          </a:p>
        </p:txBody>
      </p:sp>
      <p:sp>
        <p:nvSpPr>
          <p:cNvPr id="3" name="Text Placeholder 2"/>
          <p:cNvSpPr>
            <a:spLocks noGrp="1"/>
          </p:cNvSpPr>
          <p:nvPr>
            <p:ph type="body" idx="1"/>
          </p:nvPr>
        </p:nvSpPr>
        <p:spPr>
          <a:xfrm>
            <a:off x="0" y="1219200"/>
            <a:ext cx="2133600" cy="639762"/>
          </a:xfrm>
        </p:spPr>
        <p:txBody>
          <a:bodyPr/>
          <a:lstStyle/>
          <a:p>
            <a:r>
              <a:rPr lang="en-US" sz="3200" u="sng" dirty="0" smtClean="0">
                <a:solidFill>
                  <a:schemeClr val="tx1">
                    <a:lumMod val="10000"/>
                  </a:schemeClr>
                </a:solidFill>
              </a:rPr>
              <a:t>Formula</a:t>
            </a:r>
            <a:endParaRPr lang="en-US" sz="3200" u="sng" dirty="0">
              <a:solidFill>
                <a:schemeClr val="tx1">
                  <a:lumMod val="10000"/>
                </a:schemeClr>
              </a:solidFill>
            </a:endParaRPr>
          </a:p>
        </p:txBody>
      </p:sp>
      <p:sp>
        <p:nvSpPr>
          <p:cNvPr id="4" name="Content Placeholder 3"/>
          <p:cNvSpPr>
            <a:spLocks noGrp="1"/>
          </p:cNvSpPr>
          <p:nvPr>
            <p:ph sz="half" idx="2"/>
          </p:nvPr>
        </p:nvSpPr>
        <p:spPr>
          <a:xfrm>
            <a:off x="-457200" y="1905000"/>
            <a:ext cx="3429000" cy="1295400"/>
          </a:xfrm>
        </p:spPr>
        <p:txBody>
          <a:bodyPr/>
          <a:lstStyle/>
          <a:p>
            <a:pPr>
              <a:buNone/>
            </a:pPr>
            <a:r>
              <a:rPr lang="en-US" sz="3200" dirty="0" smtClean="0"/>
              <a:t>        </a:t>
            </a:r>
            <a:r>
              <a:rPr lang="en-US" sz="3200" dirty="0" smtClean="0">
                <a:solidFill>
                  <a:schemeClr val="tx1">
                    <a:lumMod val="10000"/>
                  </a:schemeClr>
                </a:solidFill>
              </a:rPr>
              <a:t>C =     q          </a:t>
            </a:r>
          </a:p>
          <a:p>
            <a:pPr>
              <a:buNone/>
            </a:pPr>
            <a:r>
              <a:rPr lang="en-US" sz="3200" dirty="0" smtClean="0">
                <a:solidFill>
                  <a:schemeClr val="tx1">
                    <a:lumMod val="10000"/>
                  </a:schemeClr>
                </a:solidFill>
              </a:rPr>
              <a:t>	             m ∙ ∆ T</a:t>
            </a:r>
            <a:endParaRPr lang="en-US" sz="3200" dirty="0">
              <a:solidFill>
                <a:schemeClr val="tx1">
                  <a:lumMod val="10000"/>
                </a:schemeClr>
              </a:solidFill>
            </a:endParaRPr>
          </a:p>
        </p:txBody>
      </p:sp>
      <p:pic>
        <p:nvPicPr>
          <p:cNvPr id="22" name="Content Placeholder 21" descr="specific heat table.jpg"/>
          <p:cNvPicPr>
            <a:picLocks noGrp="1" noChangeAspect="1"/>
          </p:cNvPicPr>
          <p:nvPr>
            <p:ph sz="quarter" idx="4"/>
          </p:nvPr>
        </p:nvPicPr>
        <p:blipFill>
          <a:blip r:embed="rId3" cstate="print"/>
          <a:stretch>
            <a:fillRect/>
          </a:stretch>
        </p:blipFill>
        <p:spPr>
          <a:xfrm>
            <a:off x="3154617" y="3048001"/>
            <a:ext cx="5989383" cy="3810000"/>
          </a:xfrm>
        </p:spPr>
      </p:pic>
      <p:cxnSp>
        <p:nvCxnSpPr>
          <p:cNvPr id="14" name="Straight Connector 13"/>
          <p:cNvCxnSpPr/>
          <p:nvPr/>
        </p:nvCxnSpPr>
        <p:spPr bwMode="auto">
          <a:xfrm>
            <a:off x="1447800" y="2514600"/>
            <a:ext cx="9906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15" name="TextBox 14"/>
          <p:cNvSpPr txBox="1"/>
          <p:nvPr/>
        </p:nvSpPr>
        <p:spPr>
          <a:xfrm rot="10800000" flipH="1" flipV="1">
            <a:off x="4419600" y="1149460"/>
            <a:ext cx="4724400" cy="1815882"/>
          </a:xfrm>
          <a:prstGeom prst="rect">
            <a:avLst/>
          </a:prstGeom>
          <a:noFill/>
        </p:spPr>
        <p:txBody>
          <a:bodyPr wrap="square" rtlCol="0">
            <a:spAutoFit/>
          </a:bodyPr>
          <a:lstStyle/>
          <a:p>
            <a:r>
              <a:rPr lang="en-US" sz="2800" dirty="0" smtClean="0">
                <a:solidFill>
                  <a:schemeClr val="bg1"/>
                </a:solidFill>
              </a:rPr>
              <a:t>C :  </a:t>
            </a:r>
            <a:r>
              <a:rPr lang="en-US" sz="2400" dirty="0" smtClean="0">
                <a:solidFill>
                  <a:schemeClr val="bg1"/>
                </a:solidFill>
              </a:rPr>
              <a:t>specific heat</a:t>
            </a:r>
          </a:p>
          <a:p>
            <a:r>
              <a:rPr lang="en-US" sz="2800" dirty="0" smtClean="0">
                <a:solidFill>
                  <a:schemeClr val="bg1"/>
                </a:solidFill>
              </a:rPr>
              <a:t>q :  </a:t>
            </a:r>
            <a:r>
              <a:rPr lang="en-US" sz="2400" dirty="0" smtClean="0">
                <a:solidFill>
                  <a:schemeClr val="bg1"/>
                </a:solidFill>
              </a:rPr>
              <a:t>heat (joules)</a:t>
            </a:r>
          </a:p>
          <a:p>
            <a:r>
              <a:rPr lang="en-US" sz="2800" dirty="0" smtClean="0">
                <a:solidFill>
                  <a:schemeClr val="bg1"/>
                </a:solidFill>
              </a:rPr>
              <a:t>m:  </a:t>
            </a:r>
            <a:r>
              <a:rPr lang="en-US" sz="2400" dirty="0" smtClean="0">
                <a:solidFill>
                  <a:schemeClr val="bg1"/>
                </a:solidFill>
              </a:rPr>
              <a:t>mass (grams)</a:t>
            </a:r>
          </a:p>
          <a:p>
            <a:r>
              <a:rPr lang="en-US" sz="2800" dirty="0" smtClean="0">
                <a:solidFill>
                  <a:schemeClr val="tx1">
                    <a:lumMod val="10000"/>
                  </a:schemeClr>
                </a:solidFill>
              </a:rPr>
              <a:t>∆</a:t>
            </a:r>
            <a:r>
              <a:rPr lang="en-US" sz="2800" dirty="0" smtClean="0">
                <a:solidFill>
                  <a:schemeClr val="bg1"/>
                </a:solidFill>
              </a:rPr>
              <a:t> T: </a:t>
            </a:r>
            <a:r>
              <a:rPr lang="en-US" sz="2400" dirty="0" smtClean="0">
                <a:solidFill>
                  <a:schemeClr val="bg1"/>
                </a:solidFill>
              </a:rPr>
              <a:t>change in temperature (</a:t>
            </a:r>
            <a:r>
              <a:rPr lang="en-US" sz="2400" baseline="30000" dirty="0" err="1" smtClean="0">
                <a:solidFill>
                  <a:schemeClr val="bg1"/>
                </a:solidFill>
              </a:rPr>
              <a:t>o</a:t>
            </a:r>
            <a:r>
              <a:rPr lang="en-US" sz="2400" dirty="0" err="1" smtClean="0">
                <a:solidFill>
                  <a:schemeClr val="bg1"/>
                </a:solidFill>
              </a:rPr>
              <a:t>C</a:t>
            </a:r>
            <a:r>
              <a:rPr lang="en-US" sz="2400"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1600200" cy="639762"/>
          </a:xfrm>
        </p:spPr>
        <p:txBody>
          <a:bodyPr/>
          <a:lstStyle/>
          <a:p>
            <a:r>
              <a:rPr lang="en-US" dirty="0" smtClean="0">
                <a:solidFill>
                  <a:schemeClr val="bg1"/>
                </a:solidFill>
              </a:rPr>
              <a:t>Example</a:t>
            </a:r>
            <a:endParaRPr lang="en-US" dirty="0">
              <a:solidFill>
                <a:schemeClr val="bg1"/>
              </a:solidFill>
            </a:endParaRPr>
          </a:p>
        </p:txBody>
      </p:sp>
      <p:cxnSp>
        <p:nvCxnSpPr>
          <p:cNvPr id="9" name="Straight Connector 8"/>
          <p:cNvCxnSpPr/>
          <p:nvPr/>
        </p:nvCxnSpPr>
        <p:spPr bwMode="auto">
          <a:xfrm>
            <a:off x="990600" y="4495800"/>
            <a:ext cx="914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438400" y="4495800"/>
            <a:ext cx="1600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Content Placeholder 11"/>
          <p:cNvSpPr>
            <a:spLocks noGrp="1"/>
          </p:cNvSpPr>
          <p:nvPr>
            <p:ph sz="half" idx="2"/>
          </p:nvPr>
        </p:nvSpPr>
        <p:spPr>
          <a:xfrm>
            <a:off x="0" y="685801"/>
            <a:ext cx="9144000" cy="1371600"/>
          </a:xfrm>
        </p:spPr>
        <p:txBody>
          <a:bodyPr/>
          <a:lstStyle/>
          <a:p>
            <a:pPr>
              <a:buNone/>
            </a:pPr>
            <a:r>
              <a:rPr lang="en-US" dirty="0" smtClean="0">
                <a:solidFill>
                  <a:schemeClr val="bg1"/>
                </a:solidFill>
              </a:rPr>
              <a:t>The temperature of a 95.4 g piece of copper increases from 25°C to 48°C when the copper absorbs 849 J of heat.  What is the specific heat of copper?  </a:t>
            </a:r>
          </a:p>
          <a:p>
            <a:endParaRPr lang="en-US" sz="2000" dirty="0" smtClean="0">
              <a:solidFill>
                <a:schemeClr val="bg1"/>
              </a:solidFill>
            </a:endParaRPr>
          </a:p>
          <a:p>
            <a:endParaRPr lang="en-US" sz="2000" dirty="0" smtClean="0">
              <a:solidFill>
                <a:schemeClr val="bg1"/>
              </a:solidFill>
            </a:endParaRPr>
          </a:p>
          <a:p>
            <a:pPr>
              <a:buNone/>
            </a:pPr>
            <a:r>
              <a:rPr lang="en-US" sz="2000" dirty="0" smtClean="0">
                <a:solidFill>
                  <a:schemeClr val="bg1"/>
                </a:solidFill>
              </a:rPr>
              <a:t>                         </a:t>
            </a:r>
          </a:p>
          <a:p>
            <a:pPr>
              <a:buNone/>
            </a:pPr>
            <a:r>
              <a:rPr lang="en-US" sz="2000" dirty="0" smtClean="0">
                <a:solidFill>
                  <a:schemeClr val="bg1"/>
                </a:solidFill>
              </a:rPr>
              <a:t>	                </a:t>
            </a:r>
            <a:r>
              <a:rPr lang="en-US" dirty="0" smtClean="0">
                <a:solidFill>
                  <a:schemeClr val="bg1"/>
                </a:solidFill>
              </a:rPr>
              <a:t>	 </a:t>
            </a:r>
          </a:p>
          <a:p>
            <a:pPr>
              <a:buNone/>
            </a:pPr>
            <a:r>
              <a:rPr lang="en-US" dirty="0" smtClean="0">
                <a:solidFill>
                  <a:schemeClr val="bg1"/>
                </a:solidFill>
              </a:rPr>
              <a:t>        </a:t>
            </a:r>
          </a:p>
          <a:p>
            <a:pPr>
              <a:buNone/>
            </a:pPr>
            <a:endParaRPr lang="en-US" dirty="0" smtClean="0">
              <a:solidFill>
                <a:schemeClr val="bg1"/>
              </a:solidFill>
            </a:endParaRPr>
          </a:p>
          <a:p>
            <a:pPr>
              <a:buNone/>
            </a:pPr>
            <a:endParaRPr lang="en-US" dirty="0" smtClean="0">
              <a:solidFill>
                <a:schemeClr val="bg1"/>
              </a:solidFill>
            </a:endParaRPr>
          </a:p>
          <a:p>
            <a:pPr>
              <a:buNone/>
            </a:pPr>
            <a:endParaRPr lang="en-US" dirty="0" smtClean="0">
              <a:solidFill>
                <a:schemeClr val="bg1"/>
              </a:solidFill>
            </a:endParaRPr>
          </a:p>
          <a:p>
            <a:pPr>
              <a:buNone/>
            </a:pPr>
            <a:endParaRPr lang="en-US" dirty="0" smtClean="0">
              <a:solidFill>
                <a:schemeClr val="bg1"/>
              </a:solidFill>
            </a:endParaRPr>
          </a:p>
          <a:p>
            <a:pPr>
              <a:buNone/>
            </a:pPr>
            <a:endParaRPr lang="en-US" dirty="0" smtClean="0">
              <a:solidFill>
                <a:schemeClr val="bg1"/>
              </a:solidFill>
            </a:endParaRPr>
          </a:p>
          <a:p>
            <a:pPr>
              <a:buNone/>
            </a:pPr>
            <a:r>
              <a:rPr lang="en-US" dirty="0" smtClean="0">
                <a:solidFill>
                  <a:schemeClr val="bg1"/>
                </a:solidFill>
              </a:rPr>
              <a:t>       </a:t>
            </a:r>
            <a:endParaRPr lang="en-US" dirty="0">
              <a:solidFill>
                <a:schemeClr val="bg1"/>
              </a:solidFill>
            </a:endParaRPr>
          </a:p>
        </p:txBody>
      </p:sp>
      <p:sp>
        <p:nvSpPr>
          <p:cNvPr id="13" name="TextBox 12"/>
          <p:cNvSpPr txBox="1"/>
          <p:nvPr/>
        </p:nvSpPr>
        <p:spPr>
          <a:xfrm>
            <a:off x="457200" y="2133600"/>
            <a:ext cx="3124200" cy="1077218"/>
          </a:xfrm>
          <a:prstGeom prst="rect">
            <a:avLst/>
          </a:prstGeom>
          <a:noFill/>
        </p:spPr>
        <p:txBody>
          <a:bodyPr wrap="square" rtlCol="0">
            <a:spAutoFit/>
          </a:bodyPr>
          <a:lstStyle/>
          <a:p>
            <a:r>
              <a:rPr lang="en-US" sz="3200" dirty="0" smtClean="0"/>
              <a:t> </a:t>
            </a:r>
            <a:r>
              <a:rPr lang="en-US" sz="3200" dirty="0" smtClean="0">
                <a:solidFill>
                  <a:schemeClr val="bg1"/>
                </a:solidFill>
              </a:rPr>
              <a:t>C =      q</a:t>
            </a:r>
          </a:p>
          <a:p>
            <a:r>
              <a:rPr lang="en-US" sz="3200" dirty="0" smtClean="0">
                <a:solidFill>
                  <a:schemeClr val="bg1"/>
                </a:solidFill>
              </a:rPr>
              <a:t>        m ∙ ∆ T</a:t>
            </a:r>
            <a:endParaRPr lang="en-US" sz="3200" dirty="0">
              <a:solidFill>
                <a:schemeClr val="bg1"/>
              </a:solidFill>
            </a:endParaRPr>
          </a:p>
        </p:txBody>
      </p:sp>
      <p:sp>
        <p:nvSpPr>
          <p:cNvPr id="17" name="TextBox 16"/>
          <p:cNvSpPr txBox="1"/>
          <p:nvPr/>
        </p:nvSpPr>
        <p:spPr>
          <a:xfrm>
            <a:off x="4495800" y="2362200"/>
            <a:ext cx="4419600" cy="3539430"/>
          </a:xfrm>
          <a:prstGeom prst="rect">
            <a:avLst/>
          </a:prstGeom>
          <a:noFill/>
        </p:spPr>
        <p:txBody>
          <a:bodyPr wrap="square" rtlCol="0">
            <a:spAutoFit/>
          </a:bodyPr>
          <a:lstStyle/>
          <a:p>
            <a:r>
              <a:rPr lang="en-US" sz="2800" dirty="0" smtClean="0">
                <a:solidFill>
                  <a:schemeClr val="bg1"/>
                </a:solidFill>
              </a:rPr>
              <a:t>C   =           849 J</a:t>
            </a:r>
          </a:p>
          <a:p>
            <a:r>
              <a:rPr lang="en-US" sz="2800" dirty="0" smtClean="0">
                <a:solidFill>
                  <a:schemeClr val="bg1"/>
                </a:solidFill>
              </a:rPr>
              <a:t>          95.4g ∙ (23°C)</a:t>
            </a:r>
          </a:p>
          <a:p>
            <a:endParaRPr lang="en-US" sz="2800" dirty="0" smtClean="0">
              <a:solidFill>
                <a:schemeClr val="bg1"/>
              </a:solidFill>
            </a:endParaRPr>
          </a:p>
          <a:p>
            <a:r>
              <a:rPr lang="en-US" sz="2800" dirty="0" smtClean="0">
                <a:solidFill>
                  <a:schemeClr val="bg1"/>
                </a:solidFill>
              </a:rPr>
              <a:t> C =      0.39  J</a:t>
            </a:r>
          </a:p>
          <a:p>
            <a:r>
              <a:rPr lang="en-US" sz="2800" dirty="0" smtClean="0">
                <a:solidFill>
                  <a:schemeClr val="bg1"/>
                </a:solidFill>
              </a:rPr>
              <a:t>		    g °C</a:t>
            </a:r>
          </a:p>
          <a:p>
            <a:endParaRPr lang="en-US" sz="2800" dirty="0" smtClean="0">
              <a:solidFill>
                <a:schemeClr val="bg1"/>
              </a:solidFill>
            </a:endParaRPr>
          </a:p>
          <a:p>
            <a:endParaRPr lang="en-US" sz="2800" dirty="0" smtClean="0">
              <a:solidFill>
                <a:schemeClr val="bg1"/>
              </a:solidFill>
            </a:endParaRPr>
          </a:p>
          <a:p>
            <a:endParaRPr lang="en-US" sz="2800" dirty="0">
              <a:solidFill>
                <a:schemeClr val="bg1"/>
              </a:solidFill>
            </a:endParaRPr>
          </a:p>
        </p:txBody>
      </p:sp>
      <p:cxnSp>
        <p:nvCxnSpPr>
          <p:cNvPr id="20" name="Straight Connector 19"/>
          <p:cNvCxnSpPr/>
          <p:nvPr/>
        </p:nvCxnSpPr>
        <p:spPr bwMode="auto">
          <a:xfrm>
            <a:off x="1371600" y="2667000"/>
            <a:ext cx="13716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a:off x="5638800" y="2819400"/>
            <a:ext cx="25908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a:off x="6705600" y="4114800"/>
            <a:ext cx="762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sp>
        <p:nvSpPr>
          <p:cNvPr id="21" name="TextBox 20"/>
          <p:cNvSpPr txBox="1"/>
          <p:nvPr/>
        </p:nvSpPr>
        <p:spPr>
          <a:xfrm>
            <a:off x="228600" y="4114800"/>
            <a:ext cx="3733800" cy="2616101"/>
          </a:xfrm>
          <a:prstGeom prst="rect">
            <a:avLst/>
          </a:prstGeom>
          <a:noFill/>
        </p:spPr>
        <p:txBody>
          <a:bodyPr wrap="square" rtlCol="0">
            <a:spAutoFit/>
          </a:bodyPr>
          <a:lstStyle/>
          <a:p>
            <a:r>
              <a:rPr lang="en-US" sz="2800" dirty="0" smtClean="0">
                <a:solidFill>
                  <a:schemeClr val="bg2"/>
                </a:solidFill>
              </a:rPr>
              <a:t>q = 849 J</a:t>
            </a:r>
          </a:p>
          <a:p>
            <a:endParaRPr lang="en-US" sz="800" dirty="0" smtClean="0">
              <a:solidFill>
                <a:schemeClr val="bg2"/>
              </a:solidFill>
            </a:endParaRPr>
          </a:p>
          <a:p>
            <a:r>
              <a:rPr lang="en-US" sz="2800" dirty="0" smtClean="0">
                <a:solidFill>
                  <a:schemeClr val="bg2"/>
                </a:solidFill>
              </a:rPr>
              <a:t>m = 95.4 g</a:t>
            </a:r>
          </a:p>
          <a:p>
            <a:endParaRPr lang="en-US" sz="800" dirty="0" smtClean="0">
              <a:solidFill>
                <a:schemeClr val="bg2"/>
              </a:solidFill>
            </a:endParaRPr>
          </a:p>
          <a:p>
            <a:r>
              <a:rPr lang="en-US" sz="2800" dirty="0" smtClean="0">
                <a:solidFill>
                  <a:schemeClr val="bg1"/>
                </a:solidFill>
              </a:rPr>
              <a:t>∆ T= 48°C - 25°C</a:t>
            </a:r>
            <a:r>
              <a:rPr lang="en-US" sz="2800" smtClean="0">
                <a:solidFill>
                  <a:schemeClr val="bg1"/>
                </a:solidFill>
              </a:rPr>
              <a:t>= 23°C</a:t>
            </a:r>
            <a:endParaRPr lang="en-US" sz="2800" dirty="0" smtClean="0">
              <a:solidFill>
                <a:schemeClr val="bg1"/>
              </a:solidFill>
            </a:endParaRPr>
          </a:p>
          <a:p>
            <a:endParaRPr lang="en-US" sz="800" dirty="0" smtClean="0">
              <a:solidFill>
                <a:schemeClr val="bg1"/>
              </a:solidFill>
            </a:endParaRPr>
          </a:p>
          <a:p>
            <a:r>
              <a:rPr lang="en-US" sz="2800" dirty="0" smtClean="0">
                <a:solidFill>
                  <a:schemeClr val="bg1"/>
                </a:solidFill>
              </a:rPr>
              <a:t>C = ?</a:t>
            </a:r>
            <a:r>
              <a:rPr lang="en-US" sz="2800" dirty="0" smtClean="0">
                <a:solidFill>
                  <a:schemeClr val="bg2"/>
                </a:solidFill>
              </a:rPr>
              <a:t> </a:t>
            </a:r>
            <a:endParaRPr lang="en-US" sz="2800" dirty="0">
              <a:solidFill>
                <a:schemeClr val="bg2"/>
              </a:solidFill>
            </a:endParaRPr>
          </a:p>
        </p:txBody>
      </p:sp>
      <p:sp>
        <p:nvSpPr>
          <p:cNvPr id="14" name="TextBox 13"/>
          <p:cNvSpPr txBox="1"/>
          <p:nvPr/>
        </p:nvSpPr>
        <p:spPr>
          <a:xfrm rot="10800000" flipH="1" flipV="1">
            <a:off x="5334000" y="5042118"/>
            <a:ext cx="3810000" cy="1815882"/>
          </a:xfrm>
          <a:prstGeom prst="rect">
            <a:avLst/>
          </a:prstGeom>
          <a:solidFill>
            <a:schemeClr val="tx1"/>
          </a:solidFill>
        </p:spPr>
        <p:txBody>
          <a:bodyPr wrap="square" rtlCol="0">
            <a:spAutoFit/>
          </a:bodyPr>
          <a:lstStyle/>
          <a:p>
            <a:r>
              <a:rPr lang="en-US" sz="2800" dirty="0" smtClean="0">
                <a:solidFill>
                  <a:schemeClr val="bg1"/>
                </a:solidFill>
              </a:rPr>
              <a:t>C :  </a:t>
            </a:r>
            <a:r>
              <a:rPr lang="en-US" sz="2400" dirty="0" smtClean="0">
                <a:solidFill>
                  <a:schemeClr val="bg1"/>
                </a:solidFill>
              </a:rPr>
              <a:t>specific heat</a:t>
            </a:r>
          </a:p>
          <a:p>
            <a:r>
              <a:rPr lang="en-US" sz="2800" dirty="0" smtClean="0">
                <a:solidFill>
                  <a:schemeClr val="bg1"/>
                </a:solidFill>
              </a:rPr>
              <a:t>q :  </a:t>
            </a:r>
            <a:r>
              <a:rPr lang="en-US" sz="2400" dirty="0" smtClean="0">
                <a:solidFill>
                  <a:schemeClr val="bg1"/>
                </a:solidFill>
              </a:rPr>
              <a:t>heat (joules)</a:t>
            </a:r>
          </a:p>
          <a:p>
            <a:r>
              <a:rPr lang="en-US" sz="2800" dirty="0" smtClean="0">
                <a:solidFill>
                  <a:schemeClr val="bg1"/>
                </a:solidFill>
              </a:rPr>
              <a:t>m:  </a:t>
            </a:r>
            <a:r>
              <a:rPr lang="en-US" sz="2400" dirty="0" smtClean="0">
                <a:solidFill>
                  <a:schemeClr val="bg1"/>
                </a:solidFill>
              </a:rPr>
              <a:t>mass (grams)</a:t>
            </a:r>
          </a:p>
          <a:p>
            <a:r>
              <a:rPr lang="en-US" sz="2800" dirty="0" smtClean="0">
                <a:solidFill>
                  <a:schemeClr val="tx1">
                    <a:lumMod val="10000"/>
                  </a:schemeClr>
                </a:solidFill>
              </a:rPr>
              <a:t>∆</a:t>
            </a:r>
            <a:r>
              <a:rPr lang="en-US" sz="2800" dirty="0" smtClean="0">
                <a:solidFill>
                  <a:schemeClr val="bg1"/>
                </a:solidFill>
              </a:rPr>
              <a:t> T: </a:t>
            </a:r>
            <a:r>
              <a:rPr lang="en-US" sz="2400" dirty="0" smtClean="0">
                <a:solidFill>
                  <a:schemeClr val="bg1"/>
                </a:solidFill>
              </a:rPr>
              <a:t>change in temp (</a:t>
            </a:r>
            <a:r>
              <a:rPr lang="en-US" sz="2400" baseline="30000" dirty="0" err="1" smtClean="0">
                <a:solidFill>
                  <a:schemeClr val="bg1"/>
                </a:solidFill>
              </a:rPr>
              <a:t>o</a:t>
            </a:r>
            <a:r>
              <a:rPr lang="en-US" sz="2400" dirty="0" err="1" smtClean="0">
                <a:solidFill>
                  <a:schemeClr val="bg1"/>
                </a:solidFill>
              </a:rPr>
              <a:t>C</a:t>
            </a:r>
            <a:r>
              <a:rPr lang="en-US" sz="2400"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1600200" cy="639762"/>
          </a:xfrm>
        </p:spPr>
        <p:txBody>
          <a:bodyPr/>
          <a:lstStyle/>
          <a:p>
            <a:r>
              <a:rPr lang="en-US" dirty="0" smtClean="0">
                <a:solidFill>
                  <a:schemeClr val="bg1"/>
                </a:solidFill>
              </a:rPr>
              <a:t>Example</a:t>
            </a:r>
            <a:endParaRPr lang="en-US" dirty="0">
              <a:solidFill>
                <a:schemeClr val="bg1"/>
              </a:solidFill>
            </a:endParaRPr>
          </a:p>
        </p:txBody>
      </p:sp>
      <p:sp>
        <p:nvSpPr>
          <p:cNvPr id="5" name="Text Placeholder 4"/>
          <p:cNvSpPr>
            <a:spLocks noGrp="1"/>
          </p:cNvSpPr>
          <p:nvPr>
            <p:ph type="body" sz="quarter" idx="3"/>
          </p:nvPr>
        </p:nvSpPr>
        <p:spPr>
          <a:xfrm>
            <a:off x="1524000" y="0"/>
            <a:ext cx="4041775" cy="639762"/>
          </a:xfrm>
        </p:spPr>
        <p:txBody>
          <a:bodyPr/>
          <a:lstStyle/>
          <a:p>
            <a:r>
              <a:rPr lang="en-US" dirty="0" smtClean="0">
                <a:solidFill>
                  <a:schemeClr val="bg1"/>
                </a:solidFill>
              </a:rPr>
              <a:t>Practice Page 510 # 3</a:t>
            </a:r>
            <a:endParaRPr lang="en-US" dirty="0">
              <a:solidFill>
                <a:schemeClr val="bg1"/>
              </a:solidFill>
            </a:endParaRPr>
          </a:p>
        </p:txBody>
      </p:sp>
      <p:sp>
        <p:nvSpPr>
          <p:cNvPr id="6" name="Content Placeholder 5"/>
          <p:cNvSpPr>
            <a:spLocks noGrp="1"/>
          </p:cNvSpPr>
          <p:nvPr>
            <p:ph sz="quarter" idx="4"/>
          </p:nvPr>
        </p:nvSpPr>
        <p:spPr>
          <a:xfrm>
            <a:off x="228600" y="685801"/>
            <a:ext cx="8915400" cy="1295400"/>
          </a:xfrm>
        </p:spPr>
        <p:txBody>
          <a:bodyPr/>
          <a:lstStyle/>
          <a:p>
            <a:pPr>
              <a:buNone/>
            </a:pPr>
            <a:r>
              <a:rPr lang="en-US" dirty="0" smtClean="0">
                <a:solidFill>
                  <a:schemeClr val="bg1"/>
                </a:solidFill>
              </a:rPr>
              <a:t>When 435J of heat is added to 3.4 g of olive oil at 21°C, the</a:t>
            </a:r>
          </a:p>
          <a:p>
            <a:pPr>
              <a:buNone/>
            </a:pPr>
            <a:r>
              <a:rPr lang="en-US" dirty="0" smtClean="0">
                <a:solidFill>
                  <a:schemeClr val="bg1"/>
                </a:solidFill>
              </a:rPr>
              <a:t>temperature increases to 85°C. What is the specific heat of the</a:t>
            </a:r>
          </a:p>
          <a:p>
            <a:pPr>
              <a:buNone/>
            </a:pPr>
            <a:r>
              <a:rPr lang="en-US" dirty="0" smtClean="0">
                <a:solidFill>
                  <a:schemeClr val="bg1"/>
                </a:solidFill>
              </a:rPr>
              <a:t>olive oil? </a:t>
            </a:r>
          </a:p>
          <a:p>
            <a:endParaRPr lang="en-US" sz="2000" dirty="0" smtClean="0">
              <a:solidFill>
                <a:schemeClr val="bg1"/>
              </a:solidFill>
            </a:endParaRPr>
          </a:p>
          <a:p>
            <a:pPr>
              <a:buNone/>
            </a:pPr>
            <a:r>
              <a:rPr lang="en-US" sz="2000" dirty="0" smtClean="0">
                <a:solidFill>
                  <a:schemeClr val="bg1"/>
                </a:solidFill>
              </a:rPr>
              <a:t>                       	</a:t>
            </a:r>
          </a:p>
          <a:p>
            <a:pPr>
              <a:buNone/>
            </a:pPr>
            <a:endParaRPr lang="en-US" sz="2000" dirty="0" smtClean="0">
              <a:solidFill>
                <a:schemeClr val="bg1"/>
              </a:solidFill>
            </a:endParaRPr>
          </a:p>
          <a:p>
            <a:pPr>
              <a:buNone/>
            </a:pPr>
            <a:r>
              <a:rPr lang="en-US" sz="2000" dirty="0" smtClean="0">
                <a:solidFill>
                  <a:schemeClr val="bg1"/>
                </a:solidFill>
              </a:rPr>
              <a:t>   </a:t>
            </a:r>
            <a:endParaRPr lang="en-US" dirty="0" smtClean="0">
              <a:solidFill>
                <a:schemeClr val="bg1"/>
              </a:solidFill>
            </a:endParaRPr>
          </a:p>
          <a:p>
            <a:endParaRPr lang="en-US" dirty="0"/>
          </a:p>
        </p:txBody>
      </p:sp>
      <p:cxnSp>
        <p:nvCxnSpPr>
          <p:cNvPr id="9" name="Straight Connector 8"/>
          <p:cNvCxnSpPr/>
          <p:nvPr/>
        </p:nvCxnSpPr>
        <p:spPr bwMode="auto">
          <a:xfrm>
            <a:off x="990600" y="4495800"/>
            <a:ext cx="914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438400" y="4495800"/>
            <a:ext cx="1600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Box 17"/>
          <p:cNvSpPr txBox="1"/>
          <p:nvPr/>
        </p:nvSpPr>
        <p:spPr>
          <a:xfrm>
            <a:off x="4800600" y="2286000"/>
            <a:ext cx="3222357" cy="954107"/>
          </a:xfrm>
          <a:prstGeom prst="rect">
            <a:avLst/>
          </a:prstGeom>
          <a:noFill/>
        </p:spPr>
        <p:txBody>
          <a:bodyPr wrap="none" rtlCol="0">
            <a:spAutoFit/>
          </a:bodyPr>
          <a:lstStyle/>
          <a:p>
            <a:r>
              <a:rPr lang="en-US" sz="2800" dirty="0" smtClean="0">
                <a:solidFill>
                  <a:schemeClr val="bg1"/>
                </a:solidFill>
              </a:rPr>
              <a:t>  C =    435 J</a:t>
            </a:r>
          </a:p>
          <a:p>
            <a:r>
              <a:rPr lang="en-US" sz="2800" dirty="0" smtClean="0">
                <a:solidFill>
                  <a:schemeClr val="bg1"/>
                </a:solidFill>
              </a:rPr>
              <a:t>          3.4g ∙ (64°C)</a:t>
            </a:r>
            <a:endParaRPr lang="en-US" sz="2800" dirty="0">
              <a:solidFill>
                <a:schemeClr val="bg1"/>
              </a:solidFill>
            </a:endParaRPr>
          </a:p>
        </p:txBody>
      </p:sp>
      <p:cxnSp>
        <p:nvCxnSpPr>
          <p:cNvPr id="25" name="Straight Connector 24"/>
          <p:cNvCxnSpPr/>
          <p:nvPr/>
        </p:nvCxnSpPr>
        <p:spPr bwMode="auto">
          <a:xfrm>
            <a:off x="1143000" y="2590800"/>
            <a:ext cx="1524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a:off x="5715000" y="2743200"/>
            <a:ext cx="25908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sp>
        <p:nvSpPr>
          <p:cNvPr id="16" name="Rectangle 15"/>
          <p:cNvSpPr/>
          <p:nvPr/>
        </p:nvSpPr>
        <p:spPr>
          <a:xfrm>
            <a:off x="5029200" y="3657600"/>
            <a:ext cx="2874505" cy="523220"/>
          </a:xfrm>
          <a:prstGeom prst="rect">
            <a:avLst/>
          </a:prstGeom>
        </p:spPr>
        <p:txBody>
          <a:bodyPr wrap="none">
            <a:spAutoFit/>
          </a:bodyPr>
          <a:lstStyle/>
          <a:p>
            <a:r>
              <a:rPr lang="en-US" sz="2800" dirty="0" smtClean="0">
                <a:solidFill>
                  <a:schemeClr val="bg1"/>
                </a:solidFill>
              </a:rPr>
              <a:t>C = 2.0 J / (g∙°C)</a:t>
            </a:r>
            <a:endParaRPr lang="en-US" sz="2800" dirty="0"/>
          </a:p>
        </p:txBody>
      </p:sp>
      <p:sp>
        <p:nvSpPr>
          <p:cNvPr id="19" name="TextBox 18"/>
          <p:cNvSpPr txBox="1"/>
          <p:nvPr/>
        </p:nvSpPr>
        <p:spPr>
          <a:xfrm>
            <a:off x="228600" y="2057400"/>
            <a:ext cx="2819400" cy="1077218"/>
          </a:xfrm>
          <a:prstGeom prst="rect">
            <a:avLst/>
          </a:prstGeom>
          <a:noFill/>
        </p:spPr>
        <p:txBody>
          <a:bodyPr wrap="square" rtlCol="0">
            <a:spAutoFit/>
          </a:bodyPr>
          <a:lstStyle/>
          <a:p>
            <a:r>
              <a:rPr lang="en-US" sz="3200" dirty="0" smtClean="0"/>
              <a:t> </a:t>
            </a:r>
            <a:r>
              <a:rPr lang="en-US" sz="3200" dirty="0" smtClean="0">
                <a:solidFill>
                  <a:schemeClr val="bg1"/>
                </a:solidFill>
              </a:rPr>
              <a:t>C =      q</a:t>
            </a:r>
          </a:p>
          <a:p>
            <a:r>
              <a:rPr lang="en-US" sz="3200" dirty="0" smtClean="0">
                <a:solidFill>
                  <a:schemeClr val="bg1"/>
                </a:solidFill>
              </a:rPr>
              <a:t>        m ∙ ∆ T</a:t>
            </a:r>
            <a:endParaRPr lang="en-US" sz="3200" dirty="0">
              <a:solidFill>
                <a:schemeClr val="bg1"/>
              </a:solidFill>
            </a:endParaRPr>
          </a:p>
        </p:txBody>
      </p:sp>
      <p:sp>
        <p:nvSpPr>
          <p:cNvPr id="23" name="TextBox 22"/>
          <p:cNvSpPr txBox="1"/>
          <p:nvPr/>
        </p:nvSpPr>
        <p:spPr>
          <a:xfrm>
            <a:off x="0" y="4114800"/>
            <a:ext cx="4267200" cy="2185214"/>
          </a:xfrm>
          <a:prstGeom prst="rect">
            <a:avLst/>
          </a:prstGeom>
          <a:noFill/>
        </p:spPr>
        <p:txBody>
          <a:bodyPr wrap="square" rtlCol="0">
            <a:spAutoFit/>
          </a:bodyPr>
          <a:lstStyle/>
          <a:p>
            <a:r>
              <a:rPr lang="en-US" sz="2800" dirty="0" smtClean="0">
                <a:solidFill>
                  <a:schemeClr val="bg2"/>
                </a:solidFill>
              </a:rPr>
              <a:t>q =  435 J</a:t>
            </a:r>
          </a:p>
          <a:p>
            <a:endParaRPr lang="en-US" sz="800" dirty="0" smtClean="0">
              <a:solidFill>
                <a:schemeClr val="bg2"/>
              </a:solidFill>
            </a:endParaRPr>
          </a:p>
          <a:p>
            <a:r>
              <a:rPr lang="en-US" sz="2800" dirty="0" smtClean="0">
                <a:solidFill>
                  <a:schemeClr val="bg2"/>
                </a:solidFill>
              </a:rPr>
              <a:t>m =  3.4 g</a:t>
            </a:r>
          </a:p>
          <a:p>
            <a:endParaRPr lang="en-US" sz="800" dirty="0" smtClean="0">
              <a:solidFill>
                <a:schemeClr val="bg2"/>
              </a:solidFill>
            </a:endParaRPr>
          </a:p>
          <a:p>
            <a:r>
              <a:rPr lang="en-US" sz="2800" dirty="0" smtClean="0">
                <a:solidFill>
                  <a:schemeClr val="bg1"/>
                </a:solidFill>
              </a:rPr>
              <a:t>∆ T= 85°C - 21°C = 64°C</a:t>
            </a:r>
          </a:p>
          <a:p>
            <a:endParaRPr lang="en-US" sz="800" dirty="0" smtClean="0">
              <a:solidFill>
                <a:schemeClr val="bg1"/>
              </a:solidFill>
            </a:endParaRPr>
          </a:p>
          <a:p>
            <a:r>
              <a:rPr lang="en-US" sz="2800" dirty="0" smtClean="0">
                <a:solidFill>
                  <a:schemeClr val="bg1"/>
                </a:solidFill>
              </a:rPr>
              <a:t>C = ?</a:t>
            </a:r>
            <a:r>
              <a:rPr lang="en-US" sz="2800" dirty="0" smtClean="0">
                <a:solidFill>
                  <a:schemeClr val="bg2"/>
                </a:solidFill>
              </a:rPr>
              <a:t> </a:t>
            </a:r>
            <a:endParaRPr lang="en-US" sz="2800" dirty="0">
              <a:solidFill>
                <a:schemeClr val="bg2"/>
              </a:solidFill>
            </a:endParaRPr>
          </a:p>
        </p:txBody>
      </p:sp>
      <p:sp>
        <p:nvSpPr>
          <p:cNvPr id="13" name="TextBox 12"/>
          <p:cNvSpPr txBox="1"/>
          <p:nvPr/>
        </p:nvSpPr>
        <p:spPr>
          <a:xfrm rot="10800000" flipH="1" flipV="1">
            <a:off x="5562600" y="5042118"/>
            <a:ext cx="3581400" cy="1815882"/>
          </a:xfrm>
          <a:prstGeom prst="rect">
            <a:avLst/>
          </a:prstGeom>
          <a:solidFill>
            <a:schemeClr val="tx1"/>
          </a:solidFill>
        </p:spPr>
        <p:txBody>
          <a:bodyPr wrap="square" rtlCol="0">
            <a:spAutoFit/>
          </a:bodyPr>
          <a:lstStyle/>
          <a:p>
            <a:r>
              <a:rPr lang="en-US" sz="2800" dirty="0" smtClean="0">
                <a:solidFill>
                  <a:schemeClr val="bg1"/>
                </a:solidFill>
              </a:rPr>
              <a:t>C :  </a:t>
            </a:r>
            <a:r>
              <a:rPr lang="en-US" sz="2400" dirty="0" smtClean="0">
                <a:solidFill>
                  <a:schemeClr val="bg1"/>
                </a:solidFill>
              </a:rPr>
              <a:t>specific heat</a:t>
            </a:r>
          </a:p>
          <a:p>
            <a:r>
              <a:rPr lang="en-US" sz="2800" dirty="0" smtClean="0">
                <a:solidFill>
                  <a:schemeClr val="bg1"/>
                </a:solidFill>
              </a:rPr>
              <a:t>q :  </a:t>
            </a:r>
            <a:r>
              <a:rPr lang="en-US" sz="2400" dirty="0" smtClean="0">
                <a:solidFill>
                  <a:schemeClr val="bg1"/>
                </a:solidFill>
              </a:rPr>
              <a:t>heat (joules)</a:t>
            </a:r>
          </a:p>
          <a:p>
            <a:r>
              <a:rPr lang="en-US" sz="2800" dirty="0" smtClean="0">
                <a:solidFill>
                  <a:schemeClr val="bg1"/>
                </a:solidFill>
              </a:rPr>
              <a:t>m:  </a:t>
            </a:r>
            <a:r>
              <a:rPr lang="en-US" sz="2400" dirty="0" smtClean="0">
                <a:solidFill>
                  <a:schemeClr val="bg1"/>
                </a:solidFill>
              </a:rPr>
              <a:t>mass (grams)</a:t>
            </a:r>
          </a:p>
          <a:p>
            <a:r>
              <a:rPr lang="en-US" sz="2800" dirty="0" smtClean="0">
                <a:solidFill>
                  <a:schemeClr val="tx1">
                    <a:lumMod val="10000"/>
                  </a:schemeClr>
                </a:solidFill>
              </a:rPr>
              <a:t>∆</a:t>
            </a:r>
            <a:r>
              <a:rPr lang="en-US" sz="2800" dirty="0" smtClean="0">
                <a:solidFill>
                  <a:schemeClr val="bg1"/>
                </a:solidFill>
              </a:rPr>
              <a:t> T: </a:t>
            </a:r>
            <a:r>
              <a:rPr lang="en-US" sz="2400" dirty="0" smtClean="0">
                <a:solidFill>
                  <a:schemeClr val="bg1"/>
                </a:solidFill>
              </a:rPr>
              <a:t>change in temp (</a:t>
            </a:r>
            <a:r>
              <a:rPr lang="en-US" sz="2400" baseline="30000" dirty="0" err="1" smtClean="0">
                <a:solidFill>
                  <a:schemeClr val="bg1"/>
                </a:solidFill>
              </a:rPr>
              <a:t>o</a:t>
            </a:r>
            <a:r>
              <a:rPr lang="en-US" sz="2400" dirty="0" err="1" smtClean="0">
                <a:solidFill>
                  <a:schemeClr val="bg1"/>
                </a:solidFill>
              </a:rPr>
              <a:t>C</a:t>
            </a:r>
            <a:r>
              <a:rPr lang="en-US" sz="2400"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33400" y="-228600"/>
            <a:ext cx="8001000" cy="990600"/>
          </a:xfrm>
        </p:spPr>
        <p:txBody>
          <a:bodyPr/>
          <a:lstStyle/>
          <a:p>
            <a:pPr algn="ctr"/>
            <a:r>
              <a:rPr lang="en-US" sz="2800" dirty="0" smtClean="0">
                <a:solidFill>
                  <a:schemeClr val="tx1">
                    <a:lumMod val="10000"/>
                  </a:schemeClr>
                </a:solidFill>
              </a:rPr>
              <a:t>Water has a </a:t>
            </a:r>
            <a:r>
              <a:rPr lang="en-US" sz="2800" u="sng" dirty="0" smtClean="0">
                <a:solidFill>
                  <a:schemeClr val="tx1">
                    <a:lumMod val="10000"/>
                  </a:schemeClr>
                </a:solidFill>
              </a:rPr>
              <a:t>high</a:t>
            </a:r>
            <a:r>
              <a:rPr lang="en-US" sz="2800" dirty="0" smtClean="0">
                <a:solidFill>
                  <a:schemeClr val="tx1">
                    <a:lumMod val="10000"/>
                  </a:schemeClr>
                </a:solidFill>
              </a:rPr>
              <a:t> specific heat capacity</a:t>
            </a:r>
            <a:endParaRPr lang="en-US" sz="2800" dirty="0">
              <a:solidFill>
                <a:schemeClr val="tx1">
                  <a:lumMod val="10000"/>
                </a:schemeClr>
              </a:solidFill>
            </a:endParaRPr>
          </a:p>
        </p:txBody>
      </p:sp>
      <p:pic>
        <p:nvPicPr>
          <p:cNvPr id="10" name="Content Placeholder 9" descr="orange tree with ice.jpg"/>
          <p:cNvPicPr>
            <a:picLocks noGrp="1" noChangeAspect="1"/>
          </p:cNvPicPr>
          <p:nvPr>
            <p:ph sz="half" idx="1"/>
          </p:nvPr>
        </p:nvPicPr>
        <p:blipFill>
          <a:blip r:embed="rId3" cstate="print"/>
          <a:stretch>
            <a:fillRect/>
          </a:stretch>
        </p:blipFill>
        <p:spPr>
          <a:xfrm>
            <a:off x="0" y="2133600"/>
            <a:ext cx="7006722" cy="4724401"/>
          </a:xfrm>
        </p:spPr>
      </p:pic>
      <p:sp>
        <p:nvSpPr>
          <p:cNvPr id="9" name="Content Placeholder 8"/>
          <p:cNvSpPr>
            <a:spLocks noGrp="1"/>
          </p:cNvSpPr>
          <p:nvPr>
            <p:ph sz="half" idx="2"/>
          </p:nvPr>
        </p:nvSpPr>
        <p:spPr>
          <a:xfrm>
            <a:off x="304800" y="762000"/>
            <a:ext cx="8686800" cy="990600"/>
          </a:xfrm>
        </p:spPr>
        <p:txBody>
          <a:bodyPr/>
          <a:lstStyle/>
          <a:p>
            <a:pPr>
              <a:buNone/>
            </a:pPr>
            <a:r>
              <a:rPr lang="en-US" dirty="0" smtClean="0">
                <a:solidFill>
                  <a:schemeClr val="tx1">
                    <a:lumMod val="10000"/>
                  </a:schemeClr>
                </a:solidFill>
              </a:rPr>
              <a:t>Why spray orange trees with water to protect the fruit</a:t>
            </a:r>
          </a:p>
          <a:p>
            <a:pPr>
              <a:buNone/>
            </a:pPr>
            <a:r>
              <a:rPr lang="en-US" dirty="0" smtClean="0">
                <a:solidFill>
                  <a:schemeClr val="tx1">
                    <a:lumMod val="10000"/>
                  </a:schemeClr>
                </a:solidFill>
              </a:rPr>
              <a:t>from frost damage during cold weather?</a:t>
            </a:r>
          </a:p>
        </p:txBody>
      </p:sp>
      <p:sp>
        <p:nvSpPr>
          <p:cNvPr id="5" name="TextBox 4"/>
          <p:cNvSpPr txBox="1"/>
          <p:nvPr/>
        </p:nvSpPr>
        <p:spPr>
          <a:xfrm>
            <a:off x="7010400" y="2133600"/>
            <a:ext cx="2133600" cy="3539430"/>
          </a:xfrm>
          <a:prstGeom prst="rect">
            <a:avLst/>
          </a:prstGeom>
          <a:noFill/>
        </p:spPr>
        <p:txBody>
          <a:bodyPr wrap="square" rtlCol="0">
            <a:spAutoFit/>
          </a:bodyPr>
          <a:lstStyle/>
          <a:p>
            <a:r>
              <a:rPr lang="en-US" sz="2800" u="sng" dirty="0" smtClean="0">
                <a:solidFill>
                  <a:schemeClr val="bg2"/>
                </a:solidFill>
              </a:rPr>
              <a:t>As water freezes,      it releases heat,       this helps prevent the fruit from freezing.  </a:t>
            </a:r>
            <a:endParaRPr lang="en-US" sz="2800" u="sng"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2438400" cy="1143000"/>
          </a:xfrm>
        </p:spPr>
        <p:txBody>
          <a:bodyPr/>
          <a:lstStyle/>
          <a:p>
            <a:pPr algn="ctr"/>
            <a:r>
              <a:rPr lang="en-US" sz="3200" dirty="0" smtClean="0">
                <a:solidFill>
                  <a:schemeClr val="bg2"/>
                </a:solidFill>
              </a:rPr>
              <a:t>Your Turn</a:t>
            </a:r>
            <a:endParaRPr lang="en-US" sz="3200" dirty="0">
              <a:solidFill>
                <a:schemeClr val="bg2"/>
              </a:solidFill>
            </a:endParaRPr>
          </a:p>
        </p:txBody>
      </p:sp>
      <p:sp>
        <p:nvSpPr>
          <p:cNvPr id="3" name="Text Placeholder 2"/>
          <p:cNvSpPr>
            <a:spLocks noGrp="1"/>
          </p:cNvSpPr>
          <p:nvPr>
            <p:ph type="body" idx="1"/>
          </p:nvPr>
        </p:nvSpPr>
        <p:spPr>
          <a:xfrm>
            <a:off x="2590800" y="0"/>
            <a:ext cx="4040188" cy="639762"/>
          </a:xfrm>
        </p:spPr>
        <p:txBody>
          <a:bodyPr/>
          <a:lstStyle/>
          <a:p>
            <a:r>
              <a:rPr lang="en-US" sz="2800" dirty="0" smtClean="0">
                <a:solidFill>
                  <a:schemeClr val="bg2"/>
                </a:solidFill>
              </a:rPr>
              <a:t>Page 510 # 4</a:t>
            </a:r>
            <a:endParaRPr lang="en-US" sz="2800" dirty="0"/>
          </a:p>
        </p:txBody>
      </p:sp>
      <p:sp>
        <p:nvSpPr>
          <p:cNvPr id="4" name="Content Placeholder 3"/>
          <p:cNvSpPr>
            <a:spLocks noGrp="1"/>
          </p:cNvSpPr>
          <p:nvPr>
            <p:ph sz="half" idx="2"/>
          </p:nvPr>
        </p:nvSpPr>
        <p:spPr>
          <a:xfrm>
            <a:off x="228600" y="990600"/>
            <a:ext cx="2819400" cy="3276600"/>
          </a:xfrm>
        </p:spPr>
        <p:txBody>
          <a:bodyPr/>
          <a:lstStyle/>
          <a:p>
            <a:pPr>
              <a:buNone/>
            </a:pPr>
            <a:endParaRPr lang="en-US" sz="2800" dirty="0" smtClean="0">
              <a:solidFill>
                <a:schemeClr val="bg2"/>
              </a:solidFill>
            </a:endParaRPr>
          </a:p>
          <a:p>
            <a:pPr>
              <a:buNone/>
            </a:pPr>
            <a:r>
              <a:rPr lang="en-US" sz="2800" dirty="0" smtClean="0">
                <a:solidFill>
                  <a:schemeClr val="bg2"/>
                </a:solidFill>
              </a:rPr>
              <a:t>							</a:t>
            </a:r>
          </a:p>
          <a:p>
            <a:pPr>
              <a:buNone/>
            </a:pPr>
            <a:r>
              <a:rPr lang="en-US" sz="2800" dirty="0" smtClean="0">
                <a:solidFill>
                  <a:schemeClr val="bg2"/>
                </a:solidFill>
              </a:rPr>
              <a:t>                                                          </a:t>
            </a:r>
          </a:p>
          <a:p>
            <a:pPr>
              <a:buNone/>
            </a:pPr>
            <a:r>
              <a:rPr lang="en-US" sz="2800" dirty="0" smtClean="0">
                <a:solidFill>
                  <a:schemeClr val="bg2"/>
                </a:solidFill>
              </a:rPr>
              <a:t>								</a:t>
            </a:r>
            <a:endParaRPr lang="en-US" sz="2800" dirty="0">
              <a:solidFill>
                <a:schemeClr val="bg2"/>
              </a:solidFill>
            </a:endParaRPr>
          </a:p>
        </p:txBody>
      </p:sp>
      <p:sp>
        <p:nvSpPr>
          <p:cNvPr id="9" name="TextBox 8"/>
          <p:cNvSpPr txBox="1"/>
          <p:nvPr/>
        </p:nvSpPr>
        <p:spPr>
          <a:xfrm>
            <a:off x="304800" y="1981200"/>
            <a:ext cx="2819400" cy="2554545"/>
          </a:xfrm>
          <a:prstGeom prst="rect">
            <a:avLst/>
          </a:prstGeom>
          <a:noFill/>
        </p:spPr>
        <p:txBody>
          <a:bodyPr wrap="square" rtlCol="0">
            <a:spAutoFit/>
          </a:bodyPr>
          <a:lstStyle/>
          <a:p>
            <a:r>
              <a:rPr lang="en-US" sz="3200" dirty="0" smtClean="0"/>
              <a:t> </a:t>
            </a:r>
            <a:r>
              <a:rPr lang="en-US" sz="3200" dirty="0" smtClean="0">
                <a:solidFill>
                  <a:schemeClr val="bg1"/>
                </a:solidFill>
              </a:rPr>
              <a:t>C =      q</a:t>
            </a:r>
          </a:p>
          <a:p>
            <a:r>
              <a:rPr lang="en-US" sz="3200" dirty="0" smtClean="0">
                <a:solidFill>
                  <a:schemeClr val="bg1"/>
                </a:solidFill>
              </a:rPr>
              <a:t>        m ∙ ∆ T</a:t>
            </a:r>
          </a:p>
          <a:p>
            <a:endParaRPr lang="en-US" sz="3200" dirty="0" smtClean="0">
              <a:solidFill>
                <a:schemeClr val="bg1"/>
              </a:solidFill>
            </a:endParaRPr>
          </a:p>
          <a:p>
            <a:r>
              <a:rPr lang="en-US" sz="3200" dirty="0" smtClean="0">
                <a:solidFill>
                  <a:schemeClr val="bg1"/>
                </a:solidFill>
              </a:rPr>
              <a:t>m  ∆ T C = q</a:t>
            </a:r>
          </a:p>
          <a:p>
            <a:endParaRPr lang="en-US" sz="3200" dirty="0">
              <a:solidFill>
                <a:schemeClr val="bg1"/>
              </a:solidFill>
            </a:endParaRPr>
          </a:p>
        </p:txBody>
      </p:sp>
      <p:cxnSp>
        <p:nvCxnSpPr>
          <p:cNvPr id="11" name="Straight Connector 10"/>
          <p:cNvCxnSpPr/>
          <p:nvPr/>
        </p:nvCxnSpPr>
        <p:spPr bwMode="auto">
          <a:xfrm>
            <a:off x="1066800" y="2590800"/>
            <a:ext cx="16764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sp>
        <p:nvSpPr>
          <p:cNvPr id="8" name="TextBox 7"/>
          <p:cNvSpPr txBox="1"/>
          <p:nvPr/>
        </p:nvSpPr>
        <p:spPr>
          <a:xfrm rot="10800000" flipH="1" flipV="1">
            <a:off x="4419600" y="5042118"/>
            <a:ext cx="4724400" cy="1815882"/>
          </a:xfrm>
          <a:prstGeom prst="rect">
            <a:avLst/>
          </a:prstGeom>
          <a:solidFill>
            <a:schemeClr val="tx1"/>
          </a:solidFill>
        </p:spPr>
        <p:txBody>
          <a:bodyPr wrap="square" rtlCol="0">
            <a:spAutoFit/>
          </a:bodyPr>
          <a:lstStyle/>
          <a:p>
            <a:r>
              <a:rPr lang="en-US" sz="2800" dirty="0" smtClean="0">
                <a:solidFill>
                  <a:schemeClr val="bg1"/>
                </a:solidFill>
              </a:rPr>
              <a:t>C :  </a:t>
            </a:r>
            <a:r>
              <a:rPr lang="en-US" sz="2400" dirty="0" smtClean="0">
                <a:solidFill>
                  <a:schemeClr val="bg1"/>
                </a:solidFill>
              </a:rPr>
              <a:t>specific heat</a:t>
            </a:r>
          </a:p>
          <a:p>
            <a:r>
              <a:rPr lang="en-US" sz="2800" dirty="0" smtClean="0">
                <a:solidFill>
                  <a:schemeClr val="bg1"/>
                </a:solidFill>
              </a:rPr>
              <a:t>q :  </a:t>
            </a:r>
            <a:r>
              <a:rPr lang="en-US" sz="2400" dirty="0" smtClean="0">
                <a:solidFill>
                  <a:schemeClr val="bg1"/>
                </a:solidFill>
              </a:rPr>
              <a:t>heat (joules)</a:t>
            </a:r>
          </a:p>
          <a:p>
            <a:r>
              <a:rPr lang="en-US" sz="2800" dirty="0" smtClean="0">
                <a:solidFill>
                  <a:schemeClr val="bg1"/>
                </a:solidFill>
              </a:rPr>
              <a:t>m:  </a:t>
            </a:r>
            <a:r>
              <a:rPr lang="en-US" sz="2400" dirty="0" smtClean="0">
                <a:solidFill>
                  <a:schemeClr val="bg1"/>
                </a:solidFill>
              </a:rPr>
              <a:t>mass (grams)</a:t>
            </a:r>
          </a:p>
          <a:p>
            <a:r>
              <a:rPr lang="en-US" sz="2800" dirty="0" smtClean="0">
                <a:solidFill>
                  <a:schemeClr val="tx1">
                    <a:lumMod val="10000"/>
                  </a:schemeClr>
                </a:solidFill>
              </a:rPr>
              <a:t>∆</a:t>
            </a:r>
            <a:r>
              <a:rPr lang="en-US" sz="2800" dirty="0" smtClean="0">
                <a:solidFill>
                  <a:schemeClr val="bg1"/>
                </a:solidFill>
              </a:rPr>
              <a:t> T: </a:t>
            </a:r>
            <a:r>
              <a:rPr lang="en-US" sz="2400" dirty="0" smtClean="0">
                <a:solidFill>
                  <a:schemeClr val="bg1"/>
                </a:solidFill>
              </a:rPr>
              <a:t>change in temperature (</a:t>
            </a:r>
            <a:r>
              <a:rPr lang="en-US" sz="2400" baseline="30000" dirty="0" err="1" smtClean="0">
                <a:solidFill>
                  <a:schemeClr val="bg1"/>
                </a:solidFill>
              </a:rPr>
              <a:t>o</a:t>
            </a:r>
            <a:r>
              <a:rPr lang="en-US" sz="2400" dirty="0" err="1" smtClean="0">
                <a:solidFill>
                  <a:schemeClr val="bg1"/>
                </a:solidFill>
              </a:rPr>
              <a:t>C</a:t>
            </a:r>
            <a:r>
              <a:rPr lang="en-US" sz="2400" dirty="0" smtClean="0">
                <a:solidFill>
                  <a:schemeClr val="bg1"/>
                </a:solidFill>
              </a:rPr>
              <a:t>)</a:t>
            </a:r>
            <a:endParaRPr lang="en-US" dirty="0">
              <a:solidFill>
                <a:schemeClr val="bg1"/>
              </a:solidFill>
            </a:endParaRPr>
          </a:p>
        </p:txBody>
      </p:sp>
      <p:sp>
        <p:nvSpPr>
          <p:cNvPr id="12" name="TextBox 11"/>
          <p:cNvSpPr txBox="1"/>
          <p:nvPr/>
        </p:nvSpPr>
        <p:spPr>
          <a:xfrm rot="10800000" flipH="1" flipV="1">
            <a:off x="0" y="4419600"/>
            <a:ext cx="3048000" cy="1815882"/>
          </a:xfrm>
          <a:prstGeom prst="rect">
            <a:avLst/>
          </a:prstGeom>
          <a:solidFill>
            <a:schemeClr val="tx1"/>
          </a:solidFill>
        </p:spPr>
        <p:txBody>
          <a:bodyPr wrap="square" rtlCol="0">
            <a:spAutoFit/>
          </a:bodyPr>
          <a:lstStyle/>
          <a:p>
            <a:r>
              <a:rPr lang="en-US" sz="2800" dirty="0" smtClean="0">
                <a:solidFill>
                  <a:schemeClr val="bg1"/>
                </a:solidFill>
              </a:rPr>
              <a:t>C :  </a:t>
            </a:r>
            <a:r>
              <a:rPr lang="en-US" sz="2400" dirty="0" smtClean="0">
                <a:solidFill>
                  <a:schemeClr val="bg1"/>
                </a:solidFill>
              </a:rPr>
              <a:t>0.14  J / g</a:t>
            </a:r>
            <a:r>
              <a:rPr lang="en-US" sz="2400" baseline="30000" dirty="0" smtClean="0">
                <a:solidFill>
                  <a:schemeClr val="bg1"/>
                </a:solidFill>
              </a:rPr>
              <a:t> </a:t>
            </a:r>
            <a:r>
              <a:rPr lang="en-US" sz="2400" baseline="30000" dirty="0" err="1" smtClean="0">
                <a:solidFill>
                  <a:schemeClr val="bg1"/>
                </a:solidFill>
              </a:rPr>
              <a:t>o</a:t>
            </a:r>
            <a:r>
              <a:rPr lang="en-US" sz="2400" dirty="0" err="1" smtClean="0">
                <a:solidFill>
                  <a:schemeClr val="bg1"/>
                </a:solidFill>
              </a:rPr>
              <a:t>C</a:t>
            </a:r>
            <a:endParaRPr lang="en-US" sz="2400" dirty="0" smtClean="0">
              <a:solidFill>
                <a:schemeClr val="bg1"/>
              </a:solidFill>
            </a:endParaRPr>
          </a:p>
          <a:p>
            <a:r>
              <a:rPr lang="en-US" sz="2800" dirty="0" smtClean="0">
                <a:solidFill>
                  <a:schemeClr val="bg1"/>
                </a:solidFill>
              </a:rPr>
              <a:t>q </a:t>
            </a:r>
            <a:r>
              <a:rPr lang="en-US" sz="2800" smtClean="0">
                <a:solidFill>
                  <a:schemeClr val="bg1"/>
                </a:solidFill>
              </a:rPr>
              <a:t>:  ? </a:t>
            </a:r>
            <a:r>
              <a:rPr lang="en-US" sz="2400" smtClean="0">
                <a:solidFill>
                  <a:schemeClr val="bg1"/>
                </a:solidFill>
              </a:rPr>
              <a:t>heat </a:t>
            </a:r>
            <a:r>
              <a:rPr lang="en-US" sz="2400" dirty="0" smtClean="0">
                <a:solidFill>
                  <a:schemeClr val="bg1"/>
                </a:solidFill>
              </a:rPr>
              <a:t>(joules)</a:t>
            </a:r>
          </a:p>
          <a:p>
            <a:r>
              <a:rPr lang="en-US" sz="2800" dirty="0" smtClean="0">
                <a:solidFill>
                  <a:schemeClr val="bg1"/>
                </a:solidFill>
              </a:rPr>
              <a:t>m:  </a:t>
            </a:r>
            <a:r>
              <a:rPr lang="en-US" sz="2400" dirty="0" smtClean="0">
                <a:solidFill>
                  <a:schemeClr val="bg1"/>
                </a:solidFill>
              </a:rPr>
              <a:t>250.0 g</a:t>
            </a:r>
          </a:p>
          <a:p>
            <a:r>
              <a:rPr lang="en-US" sz="2800" dirty="0" smtClean="0">
                <a:solidFill>
                  <a:schemeClr val="tx1">
                    <a:lumMod val="10000"/>
                  </a:schemeClr>
                </a:solidFill>
              </a:rPr>
              <a:t>∆</a:t>
            </a:r>
            <a:r>
              <a:rPr lang="en-US" sz="2800" dirty="0" smtClean="0">
                <a:solidFill>
                  <a:schemeClr val="bg1"/>
                </a:solidFill>
              </a:rPr>
              <a:t> T: </a:t>
            </a:r>
            <a:r>
              <a:rPr lang="en-US" sz="2400" dirty="0" smtClean="0">
                <a:solidFill>
                  <a:schemeClr val="bg1"/>
                </a:solidFill>
              </a:rPr>
              <a:t>52 </a:t>
            </a:r>
            <a:r>
              <a:rPr lang="en-US" sz="2400" baseline="30000" dirty="0" err="1" smtClean="0">
                <a:solidFill>
                  <a:schemeClr val="bg1"/>
                </a:solidFill>
              </a:rPr>
              <a:t>o</a:t>
            </a:r>
            <a:r>
              <a:rPr lang="en-US" sz="2400" dirty="0" err="1" smtClean="0">
                <a:solidFill>
                  <a:schemeClr val="bg1"/>
                </a:solidFill>
              </a:rPr>
              <a:t>C</a:t>
            </a:r>
            <a:endParaRPr lang="en-US" dirty="0">
              <a:solidFill>
                <a:schemeClr val="bg1"/>
              </a:solidFill>
            </a:endParaRPr>
          </a:p>
        </p:txBody>
      </p:sp>
      <p:sp>
        <p:nvSpPr>
          <p:cNvPr id="13" name="TextBox 12"/>
          <p:cNvSpPr txBox="1"/>
          <p:nvPr/>
        </p:nvSpPr>
        <p:spPr>
          <a:xfrm>
            <a:off x="3581400" y="2057400"/>
            <a:ext cx="5562600" cy="523220"/>
          </a:xfrm>
          <a:prstGeom prst="rect">
            <a:avLst/>
          </a:prstGeom>
          <a:noFill/>
        </p:spPr>
        <p:txBody>
          <a:bodyPr wrap="square" rtlCol="0">
            <a:spAutoFit/>
          </a:bodyPr>
          <a:lstStyle/>
          <a:p>
            <a:r>
              <a:rPr lang="en-US" sz="2800" dirty="0" smtClean="0">
                <a:solidFill>
                  <a:schemeClr val="bg1">
                    <a:lumMod val="75000"/>
                  </a:schemeClr>
                </a:solidFill>
              </a:rPr>
              <a:t>q  = 250.0g x 52</a:t>
            </a:r>
            <a:r>
              <a:rPr lang="en-US" sz="2800" baseline="30000" dirty="0" smtClean="0">
                <a:solidFill>
                  <a:schemeClr val="bg1"/>
                </a:solidFill>
              </a:rPr>
              <a:t> </a:t>
            </a:r>
            <a:r>
              <a:rPr lang="en-US" sz="2800" baseline="30000" dirty="0" err="1" smtClean="0">
                <a:solidFill>
                  <a:schemeClr val="bg1"/>
                </a:solidFill>
              </a:rPr>
              <a:t>o</a:t>
            </a:r>
            <a:r>
              <a:rPr lang="en-US" sz="2800" dirty="0" err="1" smtClean="0">
                <a:solidFill>
                  <a:schemeClr val="bg1"/>
                </a:solidFill>
              </a:rPr>
              <a:t>C</a:t>
            </a:r>
            <a:r>
              <a:rPr lang="en-US" sz="2800" dirty="0" smtClean="0">
                <a:solidFill>
                  <a:schemeClr val="bg1"/>
                </a:solidFill>
              </a:rPr>
              <a:t> x 0.14 J / g</a:t>
            </a:r>
            <a:r>
              <a:rPr lang="en-US" sz="2800" baseline="30000" dirty="0" smtClean="0">
                <a:solidFill>
                  <a:schemeClr val="bg1"/>
                </a:solidFill>
              </a:rPr>
              <a:t> </a:t>
            </a:r>
            <a:r>
              <a:rPr lang="en-US" sz="2800" baseline="30000" dirty="0" err="1" smtClean="0">
                <a:solidFill>
                  <a:schemeClr val="bg1"/>
                </a:solidFill>
              </a:rPr>
              <a:t>o</a:t>
            </a:r>
            <a:r>
              <a:rPr lang="en-US" sz="2800" dirty="0" err="1" smtClean="0">
                <a:solidFill>
                  <a:schemeClr val="bg1"/>
                </a:solidFill>
              </a:rPr>
              <a:t>C</a:t>
            </a:r>
            <a:r>
              <a:rPr lang="en-US" sz="2800" dirty="0" smtClean="0">
                <a:solidFill>
                  <a:schemeClr val="bg1"/>
                </a:solidFill>
              </a:rPr>
              <a:t> </a:t>
            </a:r>
            <a:r>
              <a:rPr lang="en-US" sz="2800" dirty="0" smtClean="0">
                <a:solidFill>
                  <a:schemeClr val="bg1">
                    <a:lumMod val="75000"/>
                  </a:schemeClr>
                </a:solidFill>
              </a:rPr>
              <a:t>  </a:t>
            </a:r>
            <a:endParaRPr lang="en-US" sz="2800" dirty="0">
              <a:solidFill>
                <a:schemeClr val="bg1">
                  <a:lumMod val="75000"/>
                </a:schemeClr>
              </a:solidFill>
            </a:endParaRPr>
          </a:p>
        </p:txBody>
      </p:sp>
      <p:sp>
        <p:nvSpPr>
          <p:cNvPr id="14" name="TextBox 13"/>
          <p:cNvSpPr txBox="1"/>
          <p:nvPr/>
        </p:nvSpPr>
        <p:spPr>
          <a:xfrm>
            <a:off x="5410200" y="2971800"/>
            <a:ext cx="3276600" cy="1384995"/>
          </a:xfrm>
          <a:prstGeom prst="rect">
            <a:avLst/>
          </a:prstGeom>
          <a:noFill/>
        </p:spPr>
        <p:txBody>
          <a:bodyPr wrap="square" rtlCol="0">
            <a:spAutoFit/>
          </a:bodyPr>
          <a:lstStyle/>
          <a:p>
            <a:r>
              <a:rPr lang="en-US" sz="2800" dirty="0" smtClean="0">
                <a:solidFill>
                  <a:schemeClr val="bg1">
                    <a:lumMod val="75000"/>
                  </a:schemeClr>
                </a:solidFill>
              </a:rPr>
              <a:t>q = 1820 J</a:t>
            </a:r>
          </a:p>
          <a:p>
            <a:r>
              <a:rPr lang="en-US" sz="2800" dirty="0" smtClean="0">
                <a:solidFill>
                  <a:schemeClr val="bg1">
                    <a:lumMod val="75000"/>
                  </a:schemeClr>
                </a:solidFill>
              </a:rPr>
              <a:t>q = 1800 J</a:t>
            </a:r>
          </a:p>
          <a:p>
            <a:r>
              <a:rPr lang="en-US" sz="2800" dirty="0" smtClean="0">
                <a:solidFill>
                  <a:schemeClr val="bg1">
                    <a:lumMod val="75000"/>
                  </a:schemeClr>
                </a:solidFill>
              </a:rPr>
              <a:t>q =  1.8 kJ</a:t>
            </a:r>
            <a:endParaRPr lang="en-US" sz="2800" dirty="0">
              <a:solidFill>
                <a:schemeClr val="bg1">
                  <a:lumMod val="75000"/>
                </a:schemeClr>
              </a:solidFill>
            </a:endParaRPr>
          </a:p>
        </p:txBody>
      </p:sp>
      <p:sp>
        <p:nvSpPr>
          <p:cNvPr id="15" name="TextBox 14"/>
          <p:cNvSpPr txBox="1"/>
          <p:nvPr/>
        </p:nvSpPr>
        <p:spPr>
          <a:xfrm>
            <a:off x="0" y="609600"/>
            <a:ext cx="8915400" cy="954107"/>
          </a:xfrm>
          <a:prstGeom prst="rect">
            <a:avLst/>
          </a:prstGeom>
          <a:noFill/>
        </p:spPr>
        <p:txBody>
          <a:bodyPr wrap="square" rtlCol="0">
            <a:spAutoFit/>
          </a:bodyPr>
          <a:lstStyle/>
          <a:p>
            <a:pPr>
              <a:buNone/>
            </a:pPr>
            <a:r>
              <a:rPr lang="en-US" sz="2800" dirty="0" smtClean="0">
                <a:solidFill>
                  <a:schemeClr val="bg2"/>
                </a:solidFill>
              </a:rPr>
              <a:t>How much heat is required to raise the temperature of 250.0 g of mercury 52°C?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2438400" cy="1143000"/>
          </a:xfrm>
        </p:spPr>
        <p:txBody>
          <a:bodyPr/>
          <a:lstStyle/>
          <a:p>
            <a:pPr algn="ctr"/>
            <a:r>
              <a:rPr lang="en-US" sz="3200" dirty="0" smtClean="0">
                <a:solidFill>
                  <a:schemeClr val="bg2"/>
                </a:solidFill>
              </a:rPr>
              <a:t>Your Turn</a:t>
            </a:r>
            <a:endParaRPr lang="en-US" sz="3200" dirty="0">
              <a:solidFill>
                <a:schemeClr val="bg2"/>
              </a:solidFill>
            </a:endParaRPr>
          </a:p>
        </p:txBody>
      </p:sp>
      <p:sp>
        <p:nvSpPr>
          <p:cNvPr id="5" name="Text Placeholder 4"/>
          <p:cNvSpPr>
            <a:spLocks noGrp="1"/>
          </p:cNvSpPr>
          <p:nvPr>
            <p:ph type="body" sz="quarter" idx="3"/>
          </p:nvPr>
        </p:nvSpPr>
        <p:spPr>
          <a:xfrm>
            <a:off x="2514600" y="0"/>
            <a:ext cx="4041775" cy="639762"/>
          </a:xfrm>
        </p:spPr>
        <p:txBody>
          <a:bodyPr/>
          <a:lstStyle/>
          <a:p>
            <a:r>
              <a:rPr lang="en-US" sz="2800" dirty="0" smtClean="0">
                <a:solidFill>
                  <a:schemeClr val="bg2"/>
                </a:solidFill>
              </a:rPr>
              <a:t>Page 510 # 9</a:t>
            </a:r>
            <a:endParaRPr lang="en-US" sz="2800" dirty="0"/>
          </a:p>
        </p:txBody>
      </p:sp>
      <p:sp>
        <p:nvSpPr>
          <p:cNvPr id="6" name="Content Placeholder 5"/>
          <p:cNvSpPr>
            <a:spLocks noGrp="1"/>
          </p:cNvSpPr>
          <p:nvPr>
            <p:ph sz="quarter" idx="4"/>
          </p:nvPr>
        </p:nvSpPr>
        <p:spPr>
          <a:xfrm>
            <a:off x="0" y="609600"/>
            <a:ext cx="8534400" cy="990600"/>
          </a:xfrm>
        </p:spPr>
        <p:txBody>
          <a:bodyPr/>
          <a:lstStyle/>
          <a:p>
            <a:pPr>
              <a:buNone/>
            </a:pPr>
            <a:r>
              <a:rPr lang="en-US" sz="2800" dirty="0" smtClean="0">
                <a:solidFill>
                  <a:schemeClr val="bg1"/>
                </a:solidFill>
              </a:rPr>
              <a:t>How much heat does 32.0g water absorb when it is heated from 25</a:t>
            </a:r>
            <a:r>
              <a:rPr lang="en-US" sz="2800" baseline="30000" dirty="0" smtClean="0">
                <a:solidFill>
                  <a:schemeClr val="bg1"/>
                </a:solidFill>
              </a:rPr>
              <a:t>o</a:t>
            </a:r>
            <a:r>
              <a:rPr lang="en-US" sz="2800" dirty="0" smtClean="0">
                <a:solidFill>
                  <a:schemeClr val="bg1"/>
                </a:solidFill>
              </a:rPr>
              <a:t>C to 80.0</a:t>
            </a:r>
            <a:r>
              <a:rPr lang="en-US" sz="2800" baseline="30000" dirty="0" smtClean="0">
                <a:solidFill>
                  <a:schemeClr val="bg1"/>
                </a:solidFill>
              </a:rPr>
              <a:t>o</a:t>
            </a:r>
            <a:r>
              <a:rPr lang="en-US" sz="2800" dirty="0" smtClean="0">
                <a:solidFill>
                  <a:schemeClr val="bg1"/>
                </a:solidFill>
              </a:rPr>
              <a:t>C? </a:t>
            </a:r>
            <a:endParaRPr lang="en-US" sz="2800" dirty="0">
              <a:solidFill>
                <a:schemeClr val="bg2"/>
              </a:solidFill>
            </a:endParaRPr>
          </a:p>
        </p:txBody>
      </p:sp>
      <p:sp>
        <p:nvSpPr>
          <p:cNvPr id="8" name="TextBox 7"/>
          <p:cNvSpPr txBox="1"/>
          <p:nvPr/>
        </p:nvSpPr>
        <p:spPr>
          <a:xfrm rot="10800000" flipH="1" flipV="1">
            <a:off x="4419600" y="5042118"/>
            <a:ext cx="4724400" cy="1815882"/>
          </a:xfrm>
          <a:prstGeom prst="rect">
            <a:avLst/>
          </a:prstGeom>
          <a:solidFill>
            <a:schemeClr val="tx1"/>
          </a:solidFill>
        </p:spPr>
        <p:txBody>
          <a:bodyPr wrap="square" rtlCol="0">
            <a:spAutoFit/>
          </a:bodyPr>
          <a:lstStyle/>
          <a:p>
            <a:r>
              <a:rPr lang="en-US" sz="2800" dirty="0" smtClean="0">
                <a:solidFill>
                  <a:schemeClr val="bg1"/>
                </a:solidFill>
              </a:rPr>
              <a:t>C :  </a:t>
            </a:r>
            <a:r>
              <a:rPr lang="en-US" sz="2400" dirty="0" smtClean="0">
                <a:solidFill>
                  <a:schemeClr val="bg1"/>
                </a:solidFill>
              </a:rPr>
              <a:t>specific heat</a:t>
            </a:r>
          </a:p>
          <a:p>
            <a:r>
              <a:rPr lang="en-US" sz="2800" dirty="0" smtClean="0">
                <a:solidFill>
                  <a:schemeClr val="bg1"/>
                </a:solidFill>
              </a:rPr>
              <a:t>q :  </a:t>
            </a:r>
            <a:r>
              <a:rPr lang="en-US" sz="2400" dirty="0" smtClean="0">
                <a:solidFill>
                  <a:schemeClr val="bg1"/>
                </a:solidFill>
              </a:rPr>
              <a:t>heat (joules)</a:t>
            </a:r>
          </a:p>
          <a:p>
            <a:r>
              <a:rPr lang="en-US" sz="2800" dirty="0" smtClean="0">
                <a:solidFill>
                  <a:schemeClr val="bg1"/>
                </a:solidFill>
              </a:rPr>
              <a:t>m:  </a:t>
            </a:r>
            <a:r>
              <a:rPr lang="en-US" sz="2400" dirty="0" smtClean="0">
                <a:solidFill>
                  <a:schemeClr val="bg1"/>
                </a:solidFill>
              </a:rPr>
              <a:t>mass (grams)</a:t>
            </a:r>
          </a:p>
          <a:p>
            <a:r>
              <a:rPr lang="en-US" sz="2800" dirty="0" smtClean="0">
                <a:solidFill>
                  <a:schemeClr val="tx1">
                    <a:lumMod val="10000"/>
                  </a:schemeClr>
                </a:solidFill>
              </a:rPr>
              <a:t>∆</a:t>
            </a:r>
            <a:r>
              <a:rPr lang="en-US" sz="2800" dirty="0" smtClean="0">
                <a:solidFill>
                  <a:schemeClr val="bg1"/>
                </a:solidFill>
              </a:rPr>
              <a:t> T: </a:t>
            </a:r>
            <a:r>
              <a:rPr lang="en-US" sz="2400" dirty="0" smtClean="0">
                <a:solidFill>
                  <a:schemeClr val="bg1"/>
                </a:solidFill>
              </a:rPr>
              <a:t>change in temperature (</a:t>
            </a:r>
            <a:r>
              <a:rPr lang="en-US" sz="2400" baseline="30000" dirty="0" err="1" smtClean="0">
                <a:solidFill>
                  <a:schemeClr val="bg1"/>
                </a:solidFill>
              </a:rPr>
              <a:t>o</a:t>
            </a:r>
            <a:r>
              <a:rPr lang="en-US" sz="2400" dirty="0" err="1" smtClean="0">
                <a:solidFill>
                  <a:schemeClr val="bg1"/>
                </a:solidFill>
              </a:rPr>
              <a:t>C</a:t>
            </a:r>
            <a:r>
              <a:rPr lang="en-US" sz="2400" dirty="0" smtClean="0">
                <a:solidFill>
                  <a:schemeClr val="bg1"/>
                </a:solidFill>
              </a:rPr>
              <a:t>)</a:t>
            </a:r>
            <a:endParaRPr lang="en-US" dirty="0">
              <a:solidFill>
                <a:schemeClr val="bg1"/>
              </a:solidFill>
            </a:endParaRPr>
          </a:p>
        </p:txBody>
      </p:sp>
      <p:sp>
        <p:nvSpPr>
          <p:cNvPr id="7" name="Rectangle 6"/>
          <p:cNvSpPr/>
          <p:nvPr/>
        </p:nvSpPr>
        <p:spPr>
          <a:xfrm>
            <a:off x="0" y="1905000"/>
            <a:ext cx="2105063" cy="369332"/>
          </a:xfrm>
          <a:prstGeom prst="rect">
            <a:avLst/>
          </a:prstGeom>
        </p:spPr>
        <p:txBody>
          <a:bodyPr wrap="none">
            <a:spAutoFit/>
          </a:bodyPr>
          <a:lstStyle/>
          <a:p>
            <a:pPr>
              <a:buNone/>
            </a:pPr>
            <a:r>
              <a:rPr lang="en-US" dirty="0" smtClean="0">
                <a:solidFill>
                  <a:schemeClr val="bg2"/>
                </a:solidFill>
              </a:rPr>
              <a:t>   C = 4.18 J/(</a:t>
            </a:r>
            <a:r>
              <a:rPr lang="en-US" dirty="0" err="1" smtClean="0">
                <a:solidFill>
                  <a:schemeClr val="bg2"/>
                </a:solidFill>
              </a:rPr>
              <a:t>g°C</a:t>
            </a:r>
            <a:r>
              <a:rPr lang="en-US" dirty="0" smtClean="0">
                <a:solidFill>
                  <a:schemeClr val="bg2"/>
                </a:solidFill>
              </a:rPr>
              <a:t> )</a:t>
            </a:r>
          </a:p>
        </p:txBody>
      </p:sp>
      <p:sp>
        <p:nvSpPr>
          <p:cNvPr id="9" name="Rectangle 8"/>
          <p:cNvSpPr/>
          <p:nvPr/>
        </p:nvSpPr>
        <p:spPr>
          <a:xfrm>
            <a:off x="152400" y="2590800"/>
            <a:ext cx="2968761" cy="369332"/>
          </a:xfrm>
          <a:prstGeom prst="rect">
            <a:avLst/>
          </a:prstGeom>
        </p:spPr>
        <p:txBody>
          <a:bodyPr wrap="none">
            <a:spAutoFit/>
          </a:bodyPr>
          <a:lstStyle/>
          <a:p>
            <a:pPr>
              <a:buNone/>
            </a:pPr>
            <a:r>
              <a:rPr lang="en-US" dirty="0" smtClean="0">
                <a:solidFill>
                  <a:schemeClr val="bg2"/>
                </a:solidFill>
              </a:rPr>
              <a:t>    T = 80°C – 25°C = 55°C </a:t>
            </a:r>
          </a:p>
        </p:txBody>
      </p:sp>
      <p:sp>
        <p:nvSpPr>
          <p:cNvPr id="10" name="Rectangle 9"/>
          <p:cNvSpPr/>
          <p:nvPr/>
        </p:nvSpPr>
        <p:spPr>
          <a:xfrm>
            <a:off x="228600" y="1524000"/>
            <a:ext cx="704039" cy="369332"/>
          </a:xfrm>
          <a:prstGeom prst="rect">
            <a:avLst/>
          </a:prstGeom>
        </p:spPr>
        <p:txBody>
          <a:bodyPr wrap="none">
            <a:spAutoFit/>
          </a:bodyPr>
          <a:lstStyle/>
          <a:p>
            <a:pPr>
              <a:buNone/>
            </a:pPr>
            <a:r>
              <a:rPr lang="en-US" dirty="0" smtClean="0">
                <a:solidFill>
                  <a:schemeClr val="bg2"/>
                </a:solidFill>
              </a:rPr>
              <a:t>q = ?</a:t>
            </a:r>
          </a:p>
        </p:txBody>
      </p:sp>
      <p:sp>
        <p:nvSpPr>
          <p:cNvPr id="11" name="Rectangle 10"/>
          <p:cNvSpPr/>
          <p:nvPr/>
        </p:nvSpPr>
        <p:spPr>
          <a:xfrm>
            <a:off x="152400" y="2209800"/>
            <a:ext cx="1345240" cy="369332"/>
          </a:xfrm>
          <a:prstGeom prst="rect">
            <a:avLst/>
          </a:prstGeom>
        </p:spPr>
        <p:txBody>
          <a:bodyPr wrap="none">
            <a:spAutoFit/>
          </a:bodyPr>
          <a:lstStyle/>
          <a:p>
            <a:pPr>
              <a:buNone/>
            </a:pPr>
            <a:r>
              <a:rPr lang="en-US" dirty="0" smtClean="0">
                <a:solidFill>
                  <a:schemeClr val="bg2"/>
                </a:solidFill>
              </a:rPr>
              <a:t> m = 32.0 g</a:t>
            </a:r>
          </a:p>
        </p:txBody>
      </p:sp>
      <p:sp>
        <p:nvSpPr>
          <p:cNvPr id="12" name="Rectangle 11"/>
          <p:cNvSpPr/>
          <p:nvPr/>
        </p:nvSpPr>
        <p:spPr>
          <a:xfrm>
            <a:off x="304800" y="3124200"/>
            <a:ext cx="8001000" cy="4524315"/>
          </a:xfrm>
          <a:prstGeom prst="rect">
            <a:avLst/>
          </a:prstGeom>
        </p:spPr>
        <p:txBody>
          <a:bodyPr wrap="square">
            <a:spAutoFit/>
          </a:bodyPr>
          <a:lstStyle/>
          <a:p>
            <a:pPr>
              <a:buNone/>
            </a:pPr>
            <a:r>
              <a:rPr lang="en-US" sz="3200" dirty="0" smtClean="0">
                <a:solidFill>
                  <a:schemeClr val="bg2"/>
                </a:solidFill>
              </a:rPr>
              <a:t>q =  m C  T</a:t>
            </a:r>
          </a:p>
          <a:p>
            <a:pPr>
              <a:buNone/>
            </a:pPr>
            <a:endParaRPr lang="en-US" sz="3200" dirty="0" smtClean="0">
              <a:solidFill>
                <a:schemeClr val="bg2"/>
              </a:solidFill>
            </a:endParaRPr>
          </a:p>
          <a:p>
            <a:pPr>
              <a:buNone/>
            </a:pPr>
            <a:r>
              <a:rPr lang="en-US" sz="3200" dirty="0" smtClean="0">
                <a:solidFill>
                  <a:schemeClr val="bg2"/>
                </a:solidFill>
              </a:rPr>
              <a:t>q = 32.0 g x 4.18 J/(</a:t>
            </a:r>
            <a:r>
              <a:rPr lang="en-US" sz="3200" dirty="0" err="1" smtClean="0">
                <a:solidFill>
                  <a:schemeClr val="bg2"/>
                </a:solidFill>
              </a:rPr>
              <a:t>g°C</a:t>
            </a:r>
            <a:r>
              <a:rPr lang="en-US" sz="3200" dirty="0" smtClean="0">
                <a:solidFill>
                  <a:schemeClr val="bg2"/>
                </a:solidFill>
              </a:rPr>
              <a:t> ) x 55°C</a:t>
            </a:r>
          </a:p>
          <a:p>
            <a:pPr>
              <a:buNone/>
            </a:pPr>
            <a:endParaRPr lang="en-US" sz="3200" dirty="0" smtClean="0">
              <a:solidFill>
                <a:schemeClr val="bg2"/>
              </a:solidFill>
            </a:endParaRPr>
          </a:p>
          <a:p>
            <a:pPr>
              <a:buNone/>
            </a:pPr>
            <a:r>
              <a:rPr lang="en-US" sz="3200" dirty="0" smtClean="0">
                <a:solidFill>
                  <a:schemeClr val="bg2"/>
                </a:solidFill>
              </a:rPr>
              <a:t>q =    7356.8J</a:t>
            </a:r>
          </a:p>
          <a:p>
            <a:pPr>
              <a:buNone/>
            </a:pPr>
            <a:r>
              <a:rPr lang="en-US" sz="3200" dirty="0" smtClean="0">
                <a:solidFill>
                  <a:schemeClr val="bg2"/>
                </a:solidFill>
              </a:rPr>
              <a:t>	 7400 J</a:t>
            </a:r>
          </a:p>
          <a:p>
            <a:pPr>
              <a:buNone/>
            </a:pPr>
            <a:r>
              <a:rPr lang="en-US" sz="3200" dirty="0" smtClean="0">
                <a:solidFill>
                  <a:schemeClr val="bg2"/>
                </a:solidFill>
              </a:rPr>
              <a:t>	 7.4 kJ</a:t>
            </a:r>
          </a:p>
          <a:p>
            <a:pPr>
              <a:buNone/>
            </a:pPr>
            <a:endParaRPr lang="en-US" sz="3200" dirty="0" smtClean="0">
              <a:solidFill>
                <a:schemeClr val="bg2"/>
              </a:solidFill>
            </a:endParaRPr>
          </a:p>
          <a:p>
            <a:pPr>
              <a:buNone/>
            </a:pPr>
            <a:endParaRPr lang="en-US" sz="3200" dirty="0" smtClean="0">
              <a:solidFill>
                <a:schemeClr val="bg2"/>
              </a:solidFill>
            </a:endParaRPr>
          </a:p>
        </p:txBody>
      </p:sp>
      <p:sp>
        <p:nvSpPr>
          <p:cNvPr id="13" name="Isosceles Triangle 12"/>
          <p:cNvSpPr/>
          <p:nvPr/>
        </p:nvSpPr>
        <p:spPr bwMode="auto">
          <a:xfrm>
            <a:off x="1981200" y="3276600"/>
            <a:ext cx="228600" cy="304800"/>
          </a:xfrm>
          <a:prstGeom prst="triangl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Isosceles Triangle 13"/>
          <p:cNvSpPr/>
          <p:nvPr/>
        </p:nvSpPr>
        <p:spPr bwMode="auto">
          <a:xfrm>
            <a:off x="228600" y="2590800"/>
            <a:ext cx="228600" cy="304800"/>
          </a:xfrm>
          <a:prstGeom prst="triangl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j0289761"/>
          <p:cNvPicPr>
            <a:picLocks noChangeAspect="1" noChangeArrowheads="1"/>
          </p:cNvPicPr>
          <p:nvPr/>
        </p:nvPicPr>
        <p:blipFill>
          <a:blip r:embed="rId3" cstate="print"/>
          <a:srcRect/>
          <a:stretch>
            <a:fillRect/>
          </a:stretch>
        </p:blipFill>
        <p:spPr bwMode="auto">
          <a:xfrm>
            <a:off x="0" y="0"/>
            <a:ext cx="9144000" cy="6904038"/>
          </a:xfrm>
          <a:prstGeom prst="rect">
            <a:avLst/>
          </a:prstGeom>
          <a:noFill/>
        </p:spPr>
      </p:pic>
      <p:sp>
        <p:nvSpPr>
          <p:cNvPr id="2050" name="Rectangle 2"/>
          <p:cNvSpPr>
            <a:spLocks noGrp="1" noChangeArrowheads="1"/>
          </p:cNvSpPr>
          <p:nvPr>
            <p:ph type="ctrTitle"/>
          </p:nvPr>
        </p:nvSpPr>
        <p:spPr>
          <a:xfrm>
            <a:off x="381000" y="1524000"/>
            <a:ext cx="8763000" cy="2286000"/>
          </a:xfrm>
          <a:noFill/>
        </p:spPr>
        <p:txBody>
          <a:bodyPr/>
          <a:lstStyle/>
          <a:p>
            <a:pPr algn="ctr"/>
            <a:r>
              <a:rPr lang="en-US" sz="6000" b="1" dirty="0" err="1">
                <a:solidFill>
                  <a:srgbClr val="FFFF00"/>
                </a:solidFill>
                <a:effectLst>
                  <a:outerShdw blurRad="38100" dist="38100" dir="2700000" algn="tl">
                    <a:srgbClr val="FFFFFF"/>
                  </a:outerShdw>
                </a:effectLst>
              </a:rPr>
              <a:t>Thermochemistry</a:t>
            </a:r>
            <a:r>
              <a:rPr lang="en-US" sz="6000" b="1" dirty="0">
                <a:solidFill>
                  <a:srgbClr val="FFFF00"/>
                </a:solidFill>
                <a:effectLst>
                  <a:outerShdw blurRad="38100" dist="38100" dir="2700000" algn="tl">
                    <a:srgbClr val="FFFFFF"/>
                  </a:outerShdw>
                </a:effectLst>
              </a:rPr>
              <a:t> and Thermodynamics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6436" name="Rectangle 4"/>
          <p:cNvSpPr>
            <a:spLocks noGrp="1" noChangeArrowheads="1"/>
          </p:cNvSpPr>
          <p:nvPr>
            <p:ph type="ctrTitle"/>
          </p:nvPr>
        </p:nvSpPr>
        <p:spPr>
          <a:xfrm>
            <a:off x="152400" y="990600"/>
            <a:ext cx="8839200" cy="2609850"/>
          </a:xfrm>
        </p:spPr>
        <p:txBody>
          <a:bodyPr/>
          <a:lstStyle/>
          <a:p>
            <a:pPr algn="ctr"/>
            <a:r>
              <a:rPr lang="en-US" sz="3600" dirty="0"/>
              <a:t>How do we measure the energy (heat) absorbed/released by reactions?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7" name="Picture 5" descr="calorimeter"/>
          <p:cNvPicPr>
            <a:picLocks noChangeAspect="1" noChangeArrowheads="1"/>
          </p:cNvPicPr>
          <p:nvPr/>
        </p:nvPicPr>
        <p:blipFill>
          <a:blip r:embed="rId2" cstate="print"/>
          <a:srcRect/>
          <a:stretch>
            <a:fillRect/>
          </a:stretch>
        </p:blipFill>
        <p:spPr bwMode="auto">
          <a:xfrm>
            <a:off x="0" y="0"/>
            <a:ext cx="3619500" cy="5495925"/>
          </a:xfrm>
          <a:prstGeom prst="rect">
            <a:avLst/>
          </a:prstGeom>
          <a:noFill/>
        </p:spPr>
      </p:pic>
      <p:pic>
        <p:nvPicPr>
          <p:cNvPr id="131079" name="Picture 7" descr="Calorimeter+Jet"/>
          <p:cNvPicPr>
            <a:picLocks noChangeAspect="1" noChangeArrowheads="1"/>
          </p:cNvPicPr>
          <p:nvPr/>
        </p:nvPicPr>
        <p:blipFill>
          <a:blip r:embed="rId3" cstate="print"/>
          <a:srcRect/>
          <a:stretch>
            <a:fillRect/>
          </a:stretch>
        </p:blipFill>
        <p:spPr bwMode="auto">
          <a:xfrm>
            <a:off x="0" y="0"/>
            <a:ext cx="9144000" cy="7318375"/>
          </a:xfrm>
          <a:prstGeom prst="rect">
            <a:avLst/>
          </a:prstGeom>
          <a:noFill/>
        </p:spPr>
      </p:pic>
      <p:sp>
        <p:nvSpPr>
          <p:cNvPr id="131080" name="Text Box 8"/>
          <p:cNvSpPr txBox="1">
            <a:spLocks noChangeArrowheads="1"/>
          </p:cNvSpPr>
          <p:nvPr/>
        </p:nvSpPr>
        <p:spPr bwMode="auto">
          <a:xfrm>
            <a:off x="685800" y="1371600"/>
            <a:ext cx="4800600" cy="2771775"/>
          </a:xfrm>
          <a:prstGeom prst="rect">
            <a:avLst/>
          </a:prstGeom>
          <a:solidFill>
            <a:schemeClr val="tx1">
              <a:alpha val="60001"/>
            </a:schemeClr>
          </a:solidFill>
          <a:ln w="9525">
            <a:noFill/>
            <a:miter lim="800000"/>
            <a:headEnd/>
            <a:tailEnd/>
          </a:ln>
          <a:effectLst/>
        </p:spPr>
        <p:txBody>
          <a:bodyPr>
            <a:spAutoFit/>
          </a:bodyPr>
          <a:lstStyle/>
          <a:p>
            <a:pPr algn="ctr">
              <a:spcBef>
                <a:spcPct val="50000"/>
              </a:spcBef>
            </a:pPr>
            <a:r>
              <a:rPr lang="en-US" sz="4400" b="1">
                <a:solidFill>
                  <a:schemeClr val="bg1"/>
                </a:solidFill>
                <a:effectLst>
                  <a:outerShdw blurRad="38100" dist="38100" dir="2700000" algn="tl">
                    <a:srgbClr val="808080"/>
                  </a:outerShdw>
                </a:effectLst>
              </a:rPr>
              <a:t>CALORIMETRY is used to measure the heats of reaction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228600" y="381000"/>
            <a:ext cx="8686800" cy="5943600"/>
          </a:xfrm>
        </p:spPr>
        <p:txBody>
          <a:bodyPr/>
          <a:lstStyle/>
          <a:p>
            <a:pPr marL="609600" indent="-609600"/>
            <a:r>
              <a:rPr lang="en-US" b="1" u="sng" dirty="0" err="1"/>
              <a:t>Calorimetry</a:t>
            </a:r>
            <a:r>
              <a:rPr lang="en-US" dirty="0"/>
              <a:t> is used to find heat capacities and </a:t>
            </a:r>
            <a:r>
              <a:rPr lang="en-US" u="sng" dirty="0"/>
              <a:t>heat of reaction</a:t>
            </a:r>
          </a:p>
          <a:p>
            <a:pPr marL="609600" indent="-609600"/>
            <a:endParaRPr lang="en-US" u="sng" dirty="0"/>
          </a:p>
          <a:p>
            <a:pPr marL="609600" indent="-609600"/>
            <a:r>
              <a:rPr lang="en-US" dirty="0"/>
              <a:t>You measure how much heat energy (</a:t>
            </a:r>
            <a:r>
              <a:rPr lang="en-US" dirty="0">
                <a:cs typeface="Arial" charset="0"/>
              </a:rPr>
              <a:t>∆H) is exchanged </a:t>
            </a:r>
            <a:endParaRPr lang="en-US" dirty="0" smtClean="0">
              <a:cs typeface="Arial" charset="0"/>
            </a:endParaRPr>
          </a:p>
          <a:p>
            <a:pPr marL="609600" indent="-609600">
              <a:buNone/>
            </a:pPr>
            <a:r>
              <a:rPr lang="en-US" dirty="0" smtClean="0">
                <a:cs typeface="Arial" charset="0"/>
              </a:rPr>
              <a:t>      by </a:t>
            </a:r>
            <a:r>
              <a:rPr lang="en-US" dirty="0">
                <a:cs typeface="Arial" charset="0"/>
              </a:rPr>
              <a:t>measuring the change in water temp  (∆T) thru </a:t>
            </a:r>
            <a:r>
              <a:rPr lang="en-US" b="1" dirty="0">
                <a:cs typeface="Arial" charset="0"/>
              </a:rPr>
              <a:t>∆H = </a:t>
            </a:r>
            <a:r>
              <a:rPr lang="en-US" b="1" dirty="0" err="1" smtClean="0">
                <a:cs typeface="Arial" charset="0"/>
              </a:rPr>
              <a:t>mC∆</a:t>
            </a:r>
            <a:r>
              <a:rPr lang="en-US" b="1" dirty="0" err="1">
                <a:cs typeface="Arial" charset="0"/>
              </a:rPr>
              <a:t>T</a:t>
            </a:r>
            <a:endParaRPr lang="en-US" dirty="0"/>
          </a:p>
          <a:p>
            <a:pPr marL="609600" indent="-609600"/>
            <a:endParaRPr lang="en-US" dirty="0"/>
          </a:p>
          <a:p>
            <a:pPr marL="609600" indent="-60960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a:xfrm>
            <a:off x="4724400" y="457200"/>
            <a:ext cx="4191000" cy="5715000"/>
          </a:xfrm>
        </p:spPr>
        <p:txBody>
          <a:bodyPr/>
          <a:lstStyle/>
          <a:p>
            <a:r>
              <a:rPr lang="en-US" sz="3200" b="1" dirty="0">
                <a:solidFill>
                  <a:schemeClr val="tx1"/>
                </a:solidFill>
                <a:latin typeface="+mn-lt"/>
                <a:cs typeface="Arial" charset="0"/>
              </a:rPr>
              <a:t>∆</a:t>
            </a:r>
            <a:r>
              <a:rPr lang="en-US" sz="3200" b="1" dirty="0" err="1">
                <a:solidFill>
                  <a:schemeClr val="tx1"/>
                </a:solidFill>
                <a:latin typeface="+mn-lt"/>
                <a:cs typeface="Arial" charset="0"/>
              </a:rPr>
              <a:t>H</a:t>
            </a:r>
            <a:r>
              <a:rPr lang="en-US" sz="3200" b="1" baseline="-25000" dirty="0" err="1">
                <a:solidFill>
                  <a:schemeClr val="tx1"/>
                </a:solidFill>
                <a:latin typeface="+mn-lt"/>
                <a:cs typeface="Arial" charset="0"/>
              </a:rPr>
              <a:t>rxn</a:t>
            </a:r>
            <a:r>
              <a:rPr lang="en-US" sz="3200" dirty="0">
                <a:solidFill>
                  <a:schemeClr val="tx1"/>
                </a:solidFill>
                <a:latin typeface="+mn-lt"/>
                <a:cs typeface="Arial" charset="0"/>
              </a:rPr>
              <a:t> </a:t>
            </a:r>
            <a:r>
              <a:rPr lang="en-US" sz="3200" dirty="0">
                <a:latin typeface="+mn-lt"/>
                <a:cs typeface="Arial" charset="0"/>
              </a:rPr>
              <a:t>is measured by absorbing or releasing energy from a water jacket surrounding a reaction</a:t>
            </a:r>
          </a:p>
        </p:txBody>
      </p:sp>
      <p:pic>
        <p:nvPicPr>
          <p:cNvPr id="33804" name="Picture 12" descr="calorimeter"/>
          <p:cNvPicPr>
            <a:picLocks noChangeAspect="1" noChangeArrowheads="1"/>
          </p:cNvPicPr>
          <p:nvPr/>
        </p:nvPicPr>
        <p:blipFill>
          <a:blip r:embed="rId4" cstate="print"/>
          <a:srcRect/>
          <a:stretch>
            <a:fillRect/>
          </a:stretch>
        </p:blipFill>
        <p:spPr bwMode="auto">
          <a:xfrm>
            <a:off x="0" y="1143000"/>
            <a:ext cx="4495800"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52400"/>
            <a:ext cx="9144000" cy="2743200"/>
          </a:xfrm>
        </p:spPr>
        <p:txBody>
          <a:bodyPr/>
          <a:lstStyle/>
          <a:p>
            <a:pPr>
              <a:buNone/>
            </a:pPr>
            <a:r>
              <a:rPr lang="en-US" sz="2800" u="sng" dirty="0" err="1" smtClean="0">
                <a:solidFill>
                  <a:schemeClr val="bg1"/>
                </a:solidFill>
              </a:rPr>
              <a:t>Calorimetry</a:t>
            </a:r>
            <a:r>
              <a:rPr lang="en-US" sz="2800" dirty="0" smtClean="0">
                <a:solidFill>
                  <a:schemeClr val="bg1"/>
                </a:solidFill>
              </a:rPr>
              <a:t>: Accurate &amp; precise measurements of the amount of heat change for chemical or physical processes</a:t>
            </a:r>
          </a:p>
          <a:p>
            <a:pPr>
              <a:buNone/>
            </a:pPr>
            <a:endParaRPr lang="en-US" sz="800" dirty="0" smtClean="0">
              <a:solidFill>
                <a:schemeClr val="bg1"/>
              </a:solidFill>
            </a:endParaRPr>
          </a:p>
          <a:p>
            <a:pPr>
              <a:buNone/>
            </a:pPr>
            <a:r>
              <a:rPr lang="en-US" sz="2800" u="sng" dirty="0" smtClean="0">
                <a:solidFill>
                  <a:schemeClr val="bg1"/>
                </a:solidFill>
              </a:rPr>
              <a:t>Calorimeters</a:t>
            </a:r>
            <a:r>
              <a:rPr lang="en-US" sz="2800" dirty="0" smtClean="0">
                <a:solidFill>
                  <a:schemeClr val="bg1"/>
                </a:solidFill>
              </a:rPr>
              <a:t>: Devices used to measure the amount of heat absorbed or released</a:t>
            </a:r>
          </a:p>
          <a:p>
            <a:pPr>
              <a:buNone/>
            </a:pPr>
            <a:endParaRPr lang="en-US" dirty="0" smtClean="0">
              <a:solidFill>
                <a:schemeClr val="bg1"/>
              </a:solidFill>
            </a:endParaRPr>
          </a:p>
          <a:p>
            <a:pPr>
              <a:buNone/>
            </a:pPr>
            <a:endParaRPr lang="en-US" dirty="0"/>
          </a:p>
        </p:txBody>
      </p:sp>
      <p:pic>
        <p:nvPicPr>
          <p:cNvPr id="8" name="Picture 7" descr="calorimeter.jpg"/>
          <p:cNvPicPr>
            <a:picLocks noChangeAspect="1"/>
          </p:cNvPicPr>
          <p:nvPr/>
        </p:nvPicPr>
        <p:blipFill>
          <a:blip r:embed="rId3" cstate="print"/>
          <a:stretch>
            <a:fillRect/>
          </a:stretch>
        </p:blipFill>
        <p:spPr>
          <a:xfrm>
            <a:off x="4648200" y="2210207"/>
            <a:ext cx="4495800" cy="4647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962400" cy="609600"/>
          </a:xfrm>
        </p:spPr>
        <p:txBody>
          <a:bodyPr/>
          <a:lstStyle/>
          <a:p>
            <a:pPr lvl="0"/>
            <a:r>
              <a:rPr lang="en-US" dirty="0" smtClean="0">
                <a:solidFill>
                  <a:schemeClr val="bg2"/>
                </a:solidFill>
              </a:rPr>
              <a:t>Enthalpy (H)</a:t>
            </a:r>
            <a:endParaRPr lang="en-US" dirty="0">
              <a:solidFill>
                <a:schemeClr val="bg2"/>
              </a:solidFill>
            </a:endParaRPr>
          </a:p>
        </p:txBody>
      </p:sp>
      <p:graphicFrame>
        <p:nvGraphicFramePr>
          <p:cNvPr id="7" name="Diagram 6"/>
          <p:cNvGraphicFramePr/>
          <p:nvPr/>
        </p:nvGraphicFramePr>
        <p:xfrm>
          <a:off x="457200" y="685800"/>
          <a:ext cx="8382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352800" y="5903893"/>
            <a:ext cx="1600200" cy="954107"/>
          </a:xfrm>
          <a:prstGeom prst="rect">
            <a:avLst/>
          </a:prstGeom>
          <a:noFill/>
        </p:spPr>
        <p:txBody>
          <a:bodyPr wrap="square" rtlCol="0">
            <a:spAutoFit/>
          </a:bodyPr>
          <a:lstStyle/>
          <a:p>
            <a:r>
              <a:rPr lang="en-US" sz="2800" dirty="0" smtClean="0">
                <a:solidFill>
                  <a:schemeClr val="bg2"/>
                </a:solidFill>
              </a:rPr>
              <a:t>Specific heat</a:t>
            </a:r>
            <a:endParaRPr lang="en-US" sz="2800" dirty="0"/>
          </a:p>
        </p:txBody>
      </p:sp>
      <p:cxnSp>
        <p:nvCxnSpPr>
          <p:cNvPr id="12" name="Straight Arrow Connector 11"/>
          <p:cNvCxnSpPr/>
          <p:nvPr/>
        </p:nvCxnSpPr>
        <p:spPr bwMode="auto">
          <a:xfrm rot="10800000">
            <a:off x="3429000" y="5791200"/>
            <a:ext cx="457200" cy="304800"/>
          </a:xfrm>
          <a:prstGeom prst="straightConnector1">
            <a:avLst/>
          </a:prstGeom>
          <a:solidFill>
            <a:schemeClr val="accent1"/>
          </a:solidFill>
          <a:ln w="22225" cap="flat" cmpd="sng" algn="ctr">
            <a:solidFill>
              <a:schemeClr val="bg1"/>
            </a:solidFill>
            <a:prstDash val="solid"/>
            <a:round/>
            <a:headEnd type="none" w="med" len="med"/>
            <a:tailEnd type="arrow"/>
          </a:ln>
          <a:effectLst/>
        </p:spPr>
      </p:cxnSp>
      <p:sp>
        <p:nvSpPr>
          <p:cNvPr id="13" name="TextBox 12"/>
          <p:cNvSpPr txBox="1"/>
          <p:nvPr/>
        </p:nvSpPr>
        <p:spPr>
          <a:xfrm>
            <a:off x="5791200" y="5715000"/>
            <a:ext cx="2206310" cy="954107"/>
          </a:xfrm>
          <a:prstGeom prst="rect">
            <a:avLst/>
          </a:prstGeom>
          <a:noFill/>
        </p:spPr>
        <p:txBody>
          <a:bodyPr wrap="none" rtlCol="0">
            <a:spAutoFit/>
          </a:bodyPr>
          <a:lstStyle/>
          <a:p>
            <a:r>
              <a:rPr lang="en-US" sz="2800" dirty="0" smtClean="0">
                <a:solidFill>
                  <a:schemeClr val="bg2"/>
                </a:solidFill>
              </a:rPr>
              <a:t>Change in </a:t>
            </a:r>
          </a:p>
          <a:p>
            <a:r>
              <a:rPr lang="en-US" sz="2800" dirty="0" smtClean="0">
                <a:solidFill>
                  <a:schemeClr val="bg2"/>
                </a:solidFill>
              </a:rPr>
              <a:t>Temperature</a:t>
            </a:r>
            <a:endParaRPr lang="en-US" sz="2800" dirty="0">
              <a:solidFill>
                <a:schemeClr val="bg2"/>
              </a:solidFill>
            </a:endParaRPr>
          </a:p>
        </p:txBody>
      </p:sp>
      <p:cxnSp>
        <p:nvCxnSpPr>
          <p:cNvPr id="15" name="Straight Arrow Connector 14"/>
          <p:cNvCxnSpPr/>
          <p:nvPr/>
        </p:nvCxnSpPr>
        <p:spPr bwMode="auto">
          <a:xfrm rot="10800000">
            <a:off x="4419600" y="5638800"/>
            <a:ext cx="1295400" cy="304800"/>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sp>
        <p:nvSpPr>
          <p:cNvPr id="17" name="TextBox 16"/>
          <p:cNvSpPr txBox="1"/>
          <p:nvPr/>
        </p:nvSpPr>
        <p:spPr>
          <a:xfrm>
            <a:off x="2133600" y="6334780"/>
            <a:ext cx="1043876" cy="523220"/>
          </a:xfrm>
          <a:prstGeom prst="rect">
            <a:avLst/>
          </a:prstGeom>
          <a:noFill/>
        </p:spPr>
        <p:txBody>
          <a:bodyPr wrap="none" rtlCol="0">
            <a:spAutoFit/>
          </a:bodyPr>
          <a:lstStyle/>
          <a:p>
            <a:r>
              <a:rPr lang="en-US" sz="2800" dirty="0" smtClean="0">
                <a:solidFill>
                  <a:schemeClr val="bg2"/>
                </a:solidFill>
              </a:rPr>
              <a:t>Mass</a:t>
            </a:r>
            <a:endParaRPr lang="en-US" sz="2800" dirty="0">
              <a:solidFill>
                <a:schemeClr val="bg2"/>
              </a:solidFill>
            </a:endParaRPr>
          </a:p>
        </p:txBody>
      </p:sp>
      <p:cxnSp>
        <p:nvCxnSpPr>
          <p:cNvPr id="20" name="Straight Arrow Connector 19"/>
          <p:cNvCxnSpPr/>
          <p:nvPr/>
        </p:nvCxnSpPr>
        <p:spPr bwMode="auto">
          <a:xfrm rot="5400000" flipH="1" flipV="1">
            <a:off x="2439194" y="6171406"/>
            <a:ext cx="533400" cy="77788"/>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sp>
        <p:nvSpPr>
          <p:cNvPr id="21" name="TextBox 20"/>
          <p:cNvSpPr txBox="1"/>
          <p:nvPr/>
        </p:nvSpPr>
        <p:spPr>
          <a:xfrm>
            <a:off x="381000" y="5903893"/>
            <a:ext cx="1683474" cy="954107"/>
          </a:xfrm>
          <a:prstGeom prst="rect">
            <a:avLst/>
          </a:prstGeom>
          <a:noFill/>
        </p:spPr>
        <p:txBody>
          <a:bodyPr wrap="none" rtlCol="0">
            <a:spAutoFit/>
          </a:bodyPr>
          <a:lstStyle/>
          <a:p>
            <a:r>
              <a:rPr lang="en-US" sz="2800" dirty="0" smtClean="0">
                <a:solidFill>
                  <a:schemeClr val="bg2"/>
                </a:solidFill>
              </a:rPr>
              <a:t>Enthalpy </a:t>
            </a:r>
          </a:p>
          <a:p>
            <a:r>
              <a:rPr lang="en-US" sz="2800" dirty="0" smtClean="0">
                <a:solidFill>
                  <a:schemeClr val="bg2"/>
                </a:solidFill>
              </a:rPr>
              <a:t>(Heat)</a:t>
            </a:r>
            <a:endParaRPr lang="en-US" sz="2800" dirty="0">
              <a:solidFill>
                <a:schemeClr val="bg2"/>
              </a:solidFill>
            </a:endParaRPr>
          </a:p>
        </p:txBody>
      </p:sp>
      <p:cxnSp>
        <p:nvCxnSpPr>
          <p:cNvPr id="23" name="Straight Arrow Connector 22"/>
          <p:cNvCxnSpPr/>
          <p:nvPr/>
        </p:nvCxnSpPr>
        <p:spPr bwMode="auto">
          <a:xfrm flipV="1">
            <a:off x="1371600" y="5715000"/>
            <a:ext cx="395610" cy="304800"/>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28600" y="0"/>
            <a:ext cx="8229600" cy="1143000"/>
          </a:xfrm>
        </p:spPr>
        <p:txBody>
          <a:bodyPr/>
          <a:lstStyle/>
          <a:p>
            <a:r>
              <a:rPr lang="en-US" sz="7200" dirty="0">
                <a:solidFill>
                  <a:schemeClr val="tx1"/>
                </a:solidFill>
                <a:cs typeface="Arial" charset="0"/>
              </a:rPr>
              <a:t>+∆</a:t>
            </a:r>
            <a:r>
              <a:rPr lang="en-US" sz="7200" dirty="0">
                <a:solidFill>
                  <a:schemeClr val="tx1"/>
                </a:solidFill>
              </a:rPr>
              <a:t>H and </a:t>
            </a:r>
            <a:r>
              <a:rPr lang="en-US" sz="7200" dirty="0">
                <a:solidFill>
                  <a:schemeClr val="tx1"/>
                </a:solidFill>
                <a:cs typeface="Arial" charset="0"/>
              </a:rPr>
              <a:t>-∆</a:t>
            </a:r>
            <a:r>
              <a:rPr lang="en-US" sz="7200" dirty="0">
                <a:solidFill>
                  <a:schemeClr val="tx1"/>
                </a:solidFill>
              </a:rPr>
              <a:t>H</a:t>
            </a:r>
            <a:r>
              <a:rPr lang="en-US" sz="7200" dirty="0">
                <a:solidFill>
                  <a:srgbClr val="FF0000"/>
                </a:solidFill>
              </a:rPr>
              <a:t> </a:t>
            </a:r>
          </a:p>
        </p:txBody>
      </p:sp>
      <p:sp>
        <p:nvSpPr>
          <p:cNvPr id="182275" name="Rectangle 3"/>
          <p:cNvSpPr>
            <a:spLocks noChangeArrowheads="1"/>
          </p:cNvSpPr>
          <p:nvPr/>
        </p:nvSpPr>
        <p:spPr bwMode="auto">
          <a:xfrm>
            <a:off x="3048000" y="1371600"/>
            <a:ext cx="5867400" cy="4648200"/>
          </a:xfrm>
          <a:prstGeom prst="rect">
            <a:avLst/>
          </a:prstGeom>
          <a:noFill/>
          <a:ln w="127000">
            <a:solidFill>
              <a:schemeClr val="tx1"/>
            </a:solidFill>
            <a:miter lim="800000"/>
            <a:headEnd/>
            <a:tailEnd/>
          </a:ln>
          <a:effectLst/>
        </p:spPr>
        <p:txBody>
          <a:bodyPr wrap="none" anchor="ctr"/>
          <a:lstStyle/>
          <a:p>
            <a:pPr algn="ctr"/>
            <a:r>
              <a:rPr lang="en-US" sz="7200"/>
              <a:t>         System</a:t>
            </a:r>
          </a:p>
        </p:txBody>
      </p:sp>
      <p:sp>
        <p:nvSpPr>
          <p:cNvPr id="182276" name="Text Box 4"/>
          <p:cNvSpPr txBox="1">
            <a:spLocks noChangeArrowheads="1"/>
          </p:cNvSpPr>
          <p:nvPr/>
        </p:nvSpPr>
        <p:spPr bwMode="auto">
          <a:xfrm rot="16200000">
            <a:off x="-1973262" y="2963862"/>
            <a:ext cx="5410200" cy="1006475"/>
          </a:xfrm>
          <a:prstGeom prst="rect">
            <a:avLst/>
          </a:prstGeom>
          <a:noFill/>
          <a:ln w="9525">
            <a:noFill/>
            <a:miter lim="800000"/>
            <a:headEnd/>
            <a:tailEnd/>
          </a:ln>
          <a:effectLst/>
        </p:spPr>
        <p:txBody>
          <a:bodyPr>
            <a:spAutoFit/>
          </a:bodyPr>
          <a:lstStyle/>
          <a:p>
            <a:pPr algn="ctr">
              <a:spcBef>
                <a:spcPct val="50000"/>
              </a:spcBef>
            </a:pPr>
            <a:r>
              <a:rPr lang="en-US" sz="6000"/>
              <a:t>Surroundings</a:t>
            </a:r>
          </a:p>
        </p:txBody>
      </p:sp>
      <p:grpSp>
        <p:nvGrpSpPr>
          <p:cNvPr id="2" name="Group 9"/>
          <p:cNvGrpSpPr>
            <a:grpSpLocks/>
          </p:cNvGrpSpPr>
          <p:nvPr/>
        </p:nvGrpSpPr>
        <p:grpSpPr bwMode="auto">
          <a:xfrm>
            <a:off x="1752600" y="1600200"/>
            <a:ext cx="3733800" cy="1676400"/>
            <a:chOff x="1104" y="1008"/>
            <a:chExt cx="2352" cy="1056"/>
          </a:xfrm>
        </p:grpSpPr>
        <p:sp>
          <p:nvSpPr>
            <p:cNvPr id="182278" name="Line 6"/>
            <p:cNvSpPr>
              <a:spLocks noChangeShapeType="1"/>
            </p:cNvSpPr>
            <p:nvPr/>
          </p:nvSpPr>
          <p:spPr bwMode="auto">
            <a:xfrm>
              <a:off x="1392" y="2064"/>
              <a:ext cx="1440" cy="0"/>
            </a:xfrm>
            <a:prstGeom prst="line">
              <a:avLst/>
            </a:prstGeom>
            <a:noFill/>
            <a:ln w="127000">
              <a:solidFill>
                <a:srgbClr val="339966"/>
              </a:solidFill>
              <a:round/>
              <a:headEnd/>
              <a:tailEnd type="triangle" w="med" len="med"/>
            </a:ln>
            <a:effectLst/>
          </p:spPr>
          <p:txBody>
            <a:bodyPr/>
            <a:lstStyle/>
            <a:p>
              <a:endParaRPr lang="en-US"/>
            </a:p>
          </p:txBody>
        </p:sp>
        <p:sp>
          <p:nvSpPr>
            <p:cNvPr id="182279" name="Text Box 7"/>
            <p:cNvSpPr txBox="1">
              <a:spLocks noChangeArrowheads="1"/>
            </p:cNvSpPr>
            <p:nvPr/>
          </p:nvSpPr>
          <p:spPr bwMode="auto">
            <a:xfrm>
              <a:off x="1104" y="1008"/>
              <a:ext cx="2352" cy="926"/>
            </a:xfrm>
            <a:prstGeom prst="rect">
              <a:avLst/>
            </a:prstGeom>
            <a:solidFill>
              <a:schemeClr val="bg1"/>
            </a:solidFill>
            <a:ln w="38100">
              <a:solidFill>
                <a:srgbClr val="339966"/>
              </a:solidFill>
              <a:miter lim="800000"/>
              <a:headEnd/>
              <a:tailEnd/>
            </a:ln>
            <a:effectLst/>
          </p:spPr>
          <p:txBody>
            <a:bodyPr>
              <a:spAutoFit/>
            </a:bodyPr>
            <a:lstStyle/>
            <a:p>
              <a:pPr algn="ctr">
                <a:spcBef>
                  <a:spcPct val="50000"/>
                </a:spcBef>
              </a:pPr>
              <a:r>
                <a:rPr lang="en-US" sz="4400"/>
                <a:t>+∆H = energy in (endo)</a:t>
              </a:r>
            </a:p>
          </p:txBody>
        </p:sp>
      </p:grpSp>
      <p:grpSp>
        <p:nvGrpSpPr>
          <p:cNvPr id="3" name="Group 10"/>
          <p:cNvGrpSpPr>
            <a:grpSpLocks/>
          </p:cNvGrpSpPr>
          <p:nvPr/>
        </p:nvGrpSpPr>
        <p:grpSpPr bwMode="auto">
          <a:xfrm>
            <a:off x="1600200" y="4038600"/>
            <a:ext cx="3962400" cy="1752600"/>
            <a:chOff x="1008" y="2544"/>
            <a:chExt cx="2496" cy="1104"/>
          </a:xfrm>
        </p:grpSpPr>
        <p:sp>
          <p:nvSpPr>
            <p:cNvPr id="182277" name="Line 5"/>
            <p:cNvSpPr>
              <a:spLocks noChangeShapeType="1"/>
            </p:cNvSpPr>
            <p:nvPr/>
          </p:nvSpPr>
          <p:spPr bwMode="auto">
            <a:xfrm flipH="1">
              <a:off x="1344" y="3648"/>
              <a:ext cx="1392" cy="0"/>
            </a:xfrm>
            <a:prstGeom prst="line">
              <a:avLst/>
            </a:prstGeom>
            <a:noFill/>
            <a:ln w="133350">
              <a:solidFill>
                <a:srgbClr val="800080"/>
              </a:solidFill>
              <a:round/>
              <a:headEnd/>
              <a:tailEnd type="triangle" w="med" len="med"/>
            </a:ln>
            <a:effectLst/>
          </p:spPr>
          <p:txBody>
            <a:bodyPr/>
            <a:lstStyle/>
            <a:p>
              <a:endParaRPr lang="en-US"/>
            </a:p>
          </p:txBody>
        </p:sp>
        <p:sp>
          <p:nvSpPr>
            <p:cNvPr id="182280" name="Text Box 8"/>
            <p:cNvSpPr txBox="1">
              <a:spLocks noChangeArrowheads="1"/>
            </p:cNvSpPr>
            <p:nvPr/>
          </p:nvSpPr>
          <p:spPr bwMode="auto">
            <a:xfrm>
              <a:off x="1008" y="2544"/>
              <a:ext cx="2496" cy="938"/>
            </a:xfrm>
            <a:prstGeom prst="rect">
              <a:avLst/>
            </a:prstGeom>
            <a:solidFill>
              <a:schemeClr val="bg1"/>
            </a:solidFill>
            <a:ln w="57150">
              <a:solidFill>
                <a:srgbClr val="800080"/>
              </a:solidFill>
              <a:miter lim="800000"/>
              <a:headEnd/>
              <a:tailEnd/>
            </a:ln>
            <a:effectLst/>
          </p:spPr>
          <p:txBody>
            <a:bodyPr>
              <a:spAutoFit/>
            </a:bodyPr>
            <a:lstStyle/>
            <a:p>
              <a:pPr algn="ctr">
                <a:spcBef>
                  <a:spcPct val="50000"/>
                </a:spcBef>
              </a:pPr>
              <a:r>
                <a:rPr lang="en-US" sz="4400"/>
                <a:t>-∆H = energy out (exo)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81000" y="533400"/>
            <a:ext cx="8229600" cy="1143000"/>
          </a:xfrm>
        </p:spPr>
        <p:txBody>
          <a:bodyPr/>
          <a:lstStyle/>
          <a:p>
            <a:r>
              <a:rPr lang="en-US" sz="5400"/>
              <a:t>Sign of </a:t>
            </a:r>
            <a:r>
              <a:rPr lang="en-US" sz="5400">
                <a:cs typeface="Arial" charset="0"/>
              </a:rPr>
              <a:t>∆</a:t>
            </a:r>
            <a:r>
              <a:rPr lang="en-US" sz="5400"/>
              <a:t>H </a:t>
            </a:r>
            <a:endParaRPr lang="en-US" sz="4000"/>
          </a:p>
        </p:txBody>
      </p:sp>
      <p:graphicFrame>
        <p:nvGraphicFramePr>
          <p:cNvPr id="183299" name="Group 3"/>
          <p:cNvGraphicFramePr>
            <a:graphicFrameLocks noGrp="1"/>
          </p:cNvGraphicFramePr>
          <p:nvPr>
            <p:ph idx="1"/>
          </p:nvPr>
        </p:nvGraphicFramePr>
        <p:xfrm>
          <a:off x="609600" y="2514600"/>
          <a:ext cx="8229600" cy="3017838"/>
        </p:xfrm>
        <a:graphic>
          <a:graphicData uri="http://schemas.openxmlformats.org/drawingml/2006/table">
            <a:tbl>
              <a:tblPr/>
              <a:tblGrid>
                <a:gridCol w="2133600"/>
                <a:gridCol w="6096000"/>
              </a:tblGrid>
              <a:tr h="150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dirty="0" smtClean="0">
                          <a:ln>
                            <a:noFill/>
                          </a:ln>
                          <a:solidFill>
                            <a:srgbClr val="0000FF"/>
                          </a:solidFill>
                          <a:effectLst/>
                          <a:latin typeface="Arial" charset="0"/>
                          <a:cs typeface="Arial" charset="0"/>
                        </a:rPr>
                        <a:t>+∆</a:t>
                      </a:r>
                      <a:r>
                        <a:rPr kumimoji="0" lang="en-US" sz="7200" b="0" i="0" u="none" strike="noStrike" cap="none" normalizeH="0" baseline="0" dirty="0" smtClean="0">
                          <a:ln>
                            <a:noFill/>
                          </a:ln>
                          <a:solidFill>
                            <a:srgbClr val="0000FF"/>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0" b="0" i="0" u="none" strike="noStrike" cap="none" normalizeH="0" baseline="0" dirty="0" smtClean="0">
                          <a:ln>
                            <a:noFill/>
                          </a:ln>
                          <a:solidFill>
                            <a:srgbClr val="0000FF"/>
                          </a:solidFill>
                          <a:effectLst/>
                          <a:latin typeface="Arial" charset="0"/>
                        </a:rPr>
                        <a:t> endothermic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90000"/>
                      </a:schemeClr>
                    </a:solidFill>
                  </a:tcPr>
                </a:tc>
              </a:tr>
              <a:tr h="150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CC0000"/>
                          </a:solidFill>
                          <a:effectLst/>
                          <a:latin typeface="Arial" charset="0"/>
                          <a:cs typeface="Arial" charset="0"/>
                        </a:rPr>
                        <a:t>-∆</a:t>
                      </a:r>
                      <a:r>
                        <a:rPr kumimoji="0" lang="en-US" sz="7200" b="0" i="0" u="none" strike="noStrike" cap="none" normalizeH="0" baseline="0" smtClean="0">
                          <a:ln>
                            <a:noFill/>
                          </a:ln>
                          <a:solidFill>
                            <a:srgbClr val="CC0000"/>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0" b="0" i="0" u="none" strike="noStrike" cap="none" normalizeH="0" baseline="0" dirty="0" smtClean="0">
                          <a:ln>
                            <a:noFill/>
                          </a:ln>
                          <a:solidFill>
                            <a:srgbClr val="CC0000"/>
                          </a:solidFill>
                          <a:effectLst/>
                          <a:latin typeface="Arial" charset="0"/>
                        </a:rPr>
                        <a:t>exothermic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90000"/>
                      </a:schemeClr>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0"/>
            <a:ext cx="8991600" cy="5257800"/>
          </a:xfrm>
        </p:spPr>
        <p:txBody>
          <a:bodyPr/>
          <a:lstStyle/>
          <a:p>
            <a:pPr>
              <a:buNone/>
            </a:pPr>
            <a:r>
              <a:rPr lang="en-US" sz="2400" dirty="0" smtClean="0">
                <a:solidFill>
                  <a:schemeClr val="bg2"/>
                </a:solidFill>
              </a:rPr>
              <a:t>    When 25.0 ml of water containing 0.025 mol </a:t>
            </a:r>
            <a:r>
              <a:rPr lang="en-US" sz="2400" dirty="0" err="1" smtClean="0">
                <a:solidFill>
                  <a:schemeClr val="bg2"/>
                </a:solidFill>
              </a:rPr>
              <a:t>HCl</a:t>
            </a:r>
            <a:r>
              <a:rPr lang="en-US" sz="2400" dirty="0" smtClean="0">
                <a:solidFill>
                  <a:schemeClr val="bg2"/>
                </a:solidFill>
              </a:rPr>
              <a:t> at 25.0 °C is added to 25.0 ml of water containing 0.025 mol NaOH at 25.0 °C in a foam cup calorimeter, a reaction occurs. </a:t>
            </a:r>
          </a:p>
          <a:p>
            <a:pPr>
              <a:buNone/>
            </a:pPr>
            <a:r>
              <a:rPr lang="en-US" sz="2400" dirty="0" smtClean="0">
                <a:solidFill>
                  <a:schemeClr val="bg2"/>
                </a:solidFill>
              </a:rPr>
              <a:t>	     The highest temperature observed is 32.0 °C, what is the enthalpy change in kJ?</a:t>
            </a:r>
          </a:p>
          <a:p>
            <a:pPr>
              <a:buNone/>
            </a:pPr>
            <a:r>
              <a:rPr lang="en-US" sz="2400" dirty="0" smtClean="0">
                <a:solidFill>
                  <a:schemeClr val="bg2"/>
                </a:solidFill>
              </a:rPr>
              <a:t>      ∆ H = - (m ∙ C ∙  ∆ T)</a:t>
            </a:r>
          </a:p>
          <a:p>
            <a:pPr>
              <a:buNone/>
            </a:pPr>
            <a:r>
              <a:rPr lang="en-US" sz="2400" dirty="0" smtClean="0">
                <a:solidFill>
                  <a:schemeClr val="bg2"/>
                </a:solidFill>
              </a:rPr>
              <a:t>		</a:t>
            </a:r>
          </a:p>
          <a:p>
            <a:pPr>
              <a:buNone/>
            </a:pPr>
            <a:r>
              <a:rPr lang="en-US" sz="2400" dirty="0" smtClean="0">
                <a:solidFill>
                  <a:schemeClr val="bg2"/>
                </a:solidFill>
              </a:rPr>
              <a:t>		C = ? </a:t>
            </a:r>
          </a:p>
          <a:p>
            <a:pPr>
              <a:buNone/>
            </a:pPr>
            <a:r>
              <a:rPr lang="en-US" sz="2400" dirty="0" smtClean="0">
                <a:solidFill>
                  <a:schemeClr val="bg2"/>
                </a:solidFill>
              </a:rPr>
              <a:t>	    ∆ T = ?</a:t>
            </a:r>
          </a:p>
          <a:p>
            <a:pPr>
              <a:buNone/>
            </a:pPr>
            <a:r>
              <a:rPr lang="en-US" sz="2400" dirty="0" smtClean="0">
                <a:solidFill>
                  <a:schemeClr val="bg2"/>
                </a:solidFill>
              </a:rPr>
              <a:t>           m = ?</a:t>
            </a:r>
          </a:p>
          <a:p>
            <a:pPr>
              <a:buNone/>
            </a:pPr>
            <a:endParaRPr lang="en-US" sz="2400" dirty="0" smtClean="0">
              <a:solidFill>
                <a:schemeClr val="bg2"/>
              </a:solidFill>
            </a:endParaRPr>
          </a:p>
          <a:p>
            <a:pPr>
              <a:buNone/>
            </a:pPr>
            <a:r>
              <a:rPr lang="en-US" sz="2400" dirty="0" smtClean="0">
                <a:solidFill>
                  <a:schemeClr val="bg2"/>
                </a:solidFill>
              </a:rPr>
              <a:t>	density of water = mass / </a:t>
            </a:r>
            <a:r>
              <a:rPr lang="en-US" sz="2400" dirty="0" err="1" smtClean="0">
                <a:solidFill>
                  <a:schemeClr val="bg2"/>
                </a:solidFill>
              </a:rPr>
              <a:t>vol</a:t>
            </a:r>
            <a:endParaRPr lang="en-US" sz="2400" dirty="0" smtClean="0">
              <a:solidFill>
                <a:schemeClr val="bg2"/>
              </a:solidFill>
            </a:endParaRPr>
          </a:p>
          <a:p>
            <a:pPr>
              <a:buNone/>
            </a:pPr>
            <a:endParaRPr lang="en-US" sz="2400" dirty="0" smtClean="0">
              <a:solidFill>
                <a:schemeClr val="bg2"/>
              </a:solidFill>
            </a:endParaRPr>
          </a:p>
          <a:p>
            <a:pPr>
              <a:buNone/>
            </a:pPr>
            <a:endParaRPr lang="en-US" sz="2400" dirty="0">
              <a:solidFill>
                <a:schemeClr val="bg2"/>
              </a:solidFill>
            </a:endParaRPr>
          </a:p>
        </p:txBody>
      </p:sp>
      <p:sp>
        <p:nvSpPr>
          <p:cNvPr id="6" name="Content Placeholder 5"/>
          <p:cNvSpPr>
            <a:spLocks noGrp="1"/>
          </p:cNvSpPr>
          <p:nvPr>
            <p:ph sz="half" idx="2"/>
          </p:nvPr>
        </p:nvSpPr>
        <p:spPr>
          <a:xfrm>
            <a:off x="5943600" y="0"/>
            <a:ext cx="3200400" cy="6705600"/>
          </a:xfrm>
        </p:spPr>
        <p:txBody>
          <a:bodyPr/>
          <a:lstStyle/>
          <a:p>
            <a:pPr>
              <a:buNone/>
            </a:pPr>
            <a:r>
              <a:rPr lang="en-US" sz="2400" dirty="0" smtClean="0">
                <a:solidFill>
                  <a:schemeClr val="bg2"/>
                </a:solidFill>
              </a:rPr>
              <a:t> </a:t>
            </a:r>
          </a:p>
          <a:p>
            <a:pPr>
              <a:buNone/>
            </a:pPr>
            <a:endParaRPr lang="en-US" sz="2400"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0"/>
            <a:ext cx="4648200" cy="3124200"/>
          </a:xfrm>
        </p:spPr>
        <p:txBody>
          <a:bodyPr/>
          <a:lstStyle/>
          <a:p>
            <a:pPr>
              <a:buNone/>
            </a:pPr>
            <a:r>
              <a:rPr lang="en-US" sz="2400" dirty="0" smtClean="0">
                <a:solidFill>
                  <a:schemeClr val="bg2"/>
                </a:solidFill>
              </a:rPr>
              <a:t>∆ H = - (m ∙ C ∙  ∆ T)</a:t>
            </a:r>
          </a:p>
          <a:p>
            <a:pPr>
              <a:buNone/>
            </a:pPr>
            <a:r>
              <a:rPr lang="en-US" sz="2400" dirty="0" smtClean="0">
                <a:solidFill>
                  <a:schemeClr val="bg2"/>
                </a:solidFill>
              </a:rPr>
              <a:t>		</a:t>
            </a:r>
          </a:p>
          <a:p>
            <a:pPr>
              <a:buNone/>
            </a:pPr>
            <a:r>
              <a:rPr lang="en-US" sz="2400" dirty="0" smtClean="0">
                <a:solidFill>
                  <a:schemeClr val="bg2"/>
                </a:solidFill>
              </a:rPr>
              <a:t>		C = ? </a:t>
            </a:r>
          </a:p>
          <a:p>
            <a:pPr>
              <a:buNone/>
            </a:pPr>
            <a:r>
              <a:rPr lang="en-US" sz="2400" dirty="0" smtClean="0">
                <a:solidFill>
                  <a:schemeClr val="bg2"/>
                </a:solidFill>
              </a:rPr>
              <a:t>	    ∆ T = ?</a:t>
            </a:r>
          </a:p>
          <a:p>
            <a:pPr>
              <a:buNone/>
            </a:pPr>
            <a:r>
              <a:rPr lang="en-US" sz="2400" dirty="0" smtClean="0">
                <a:solidFill>
                  <a:schemeClr val="bg2"/>
                </a:solidFill>
              </a:rPr>
              <a:t>           m = ?</a:t>
            </a:r>
          </a:p>
          <a:p>
            <a:pPr>
              <a:buNone/>
            </a:pPr>
            <a:endParaRPr lang="en-US" sz="2400" dirty="0" smtClean="0">
              <a:solidFill>
                <a:schemeClr val="bg2"/>
              </a:solidFill>
            </a:endParaRPr>
          </a:p>
          <a:p>
            <a:pPr>
              <a:buNone/>
            </a:pPr>
            <a:r>
              <a:rPr lang="en-US" sz="2400" dirty="0" smtClean="0">
                <a:solidFill>
                  <a:schemeClr val="bg2"/>
                </a:solidFill>
              </a:rPr>
              <a:t>	density of water = mass / </a:t>
            </a:r>
            <a:r>
              <a:rPr lang="en-US" sz="2400" dirty="0" err="1" smtClean="0">
                <a:solidFill>
                  <a:schemeClr val="bg2"/>
                </a:solidFill>
              </a:rPr>
              <a:t>vol</a:t>
            </a:r>
            <a:endParaRPr lang="en-US" sz="2400" dirty="0" smtClean="0">
              <a:solidFill>
                <a:schemeClr val="bg2"/>
              </a:solidFill>
            </a:endParaRPr>
          </a:p>
          <a:p>
            <a:pPr>
              <a:buNone/>
            </a:pPr>
            <a:endParaRPr lang="en-US" sz="2400" dirty="0" smtClean="0">
              <a:solidFill>
                <a:schemeClr val="bg2"/>
              </a:solidFill>
            </a:endParaRPr>
          </a:p>
          <a:p>
            <a:pPr>
              <a:buNone/>
            </a:pPr>
            <a:endParaRPr lang="en-US" sz="2400" dirty="0">
              <a:solidFill>
                <a:schemeClr val="bg2"/>
              </a:solidFill>
            </a:endParaRPr>
          </a:p>
        </p:txBody>
      </p:sp>
      <p:sp>
        <p:nvSpPr>
          <p:cNvPr id="6" name="Content Placeholder 5"/>
          <p:cNvSpPr>
            <a:spLocks noGrp="1"/>
          </p:cNvSpPr>
          <p:nvPr>
            <p:ph sz="half" idx="2"/>
          </p:nvPr>
        </p:nvSpPr>
        <p:spPr>
          <a:xfrm>
            <a:off x="4648200" y="0"/>
            <a:ext cx="4495800" cy="6705600"/>
          </a:xfrm>
        </p:spPr>
        <p:txBody>
          <a:bodyPr/>
          <a:lstStyle/>
          <a:p>
            <a:pPr>
              <a:buNone/>
            </a:pPr>
            <a:r>
              <a:rPr lang="en-US" sz="2400" dirty="0" smtClean="0">
                <a:solidFill>
                  <a:schemeClr val="bg2"/>
                </a:solidFill>
              </a:rPr>
              <a:t>mass:    </a:t>
            </a:r>
          </a:p>
          <a:p>
            <a:pPr>
              <a:buNone/>
            </a:pPr>
            <a:r>
              <a:rPr lang="en-US" sz="2400" dirty="0" smtClean="0">
                <a:solidFill>
                  <a:schemeClr val="bg2"/>
                </a:solidFill>
              </a:rPr>
              <a:t>                </a:t>
            </a:r>
            <a:r>
              <a:rPr lang="en-US" sz="2400" dirty="0" err="1" smtClean="0">
                <a:solidFill>
                  <a:schemeClr val="bg2"/>
                </a:solidFill>
              </a:rPr>
              <a:t>V</a:t>
            </a:r>
            <a:r>
              <a:rPr lang="en-US" sz="2400" baseline="-25000" dirty="0" err="1" smtClean="0">
                <a:solidFill>
                  <a:schemeClr val="bg2"/>
                </a:solidFill>
              </a:rPr>
              <a:t>final</a:t>
            </a:r>
            <a:r>
              <a:rPr lang="en-US" sz="2400" dirty="0" smtClean="0">
                <a:solidFill>
                  <a:schemeClr val="bg2"/>
                </a:solidFill>
              </a:rPr>
              <a:t> =  V</a:t>
            </a:r>
            <a:r>
              <a:rPr lang="en-US" sz="2400" baseline="-25000" dirty="0" smtClean="0">
                <a:solidFill>
                  <a:schemeClr val="bg2"/>
                </a:solidFill>
              </a:rPr>
              <a:t>HCl</a:t>
            </a:r>
            <a:r>
              <a:rPr lang="en-US" sz="2400" dirty="0" smtClean="0">
                <a:solidFill>
                  <a:schemeClr val="bg2"/>
                </a:solidFill>
              </a:rPr>
              <a:t> + V</a:t>
            </a:r>
            <a:r>
              <a:rPr lang="en-US" sz="2400" baseline="-25000" dirty="0" smtClean="0">
                <a:solidFill>
                  <a:schemeClr val="bg2"/>
                </a:solidFill>
              </a:rPr>
              <a:t>NaOH</a:t>
            </a:r>
            <a:r>
              <a:rPr lang="en-US" sz="2400" dirty="0" smtClean="0">
                <a:solidFill>
                  <a:schemeClr val="bg2"/>
                </a:solidFill>
              </a:rPr>
              <a:t> = </a:t>
            </a:r>
          </a:p>
          <a:p>
            <a:pPr>
              <a:buNone/>
            </a:pPr>
            <a:r>
              <a:rPr lang="en-US" sz="2400" dirty="0" smtClean="0">
                <a:solidFill>
                  <a:schemeClr val="bg2"/>
                </a:solidFill>
              </a:rPr>
              <a:t>                    25.0 ml + 25.0 ml = </a:t>
            </a:r>
          </a:p>
          <a:p>
            <a:pPr>
              <a:buNone/>
            </a:pPr>
            <a:r>
              <a:rPr lang="en-US" sz="2400" dirty="0" smtClean="0">
                <a:solidFill>
                  <a:schemeClr val="bg2"/>
                </a:solidFill>
              </a:rPr>
              <a:t>                                      50 ml</a:t>
            </a:r>
          </a:p>
          <a:p>
            <a:pPr>
              <a:buNone/>
            </a:pPr>
            <a:r>
              <a:rPr lang="en-US" sz="2400" dirty="0" smtClean="0">
                <a:solidFill>
                  <a:schemeClr val="bg2"/>
                </a:solidFill>
              </a:rPr>
              <a:t>        </a:t>
            </a:r>
            <a:r>
              <a:rPr lang="en-US" sz="2400" dirty="0" err="1" smtClean="0">
                <a:solidFill>
                  <a:schemeClr val="bg2"/>
                </a:solidFill>
              </a:rPr>
              <a:t>Density</a:t>
            </a:r>
            <a:r>
              <a:rPr lang="en-US" sz="2400" baseline="-25000" dirty="0" err="1" smtClean="0">
                <a:solidFill>
                  <a:schemeClr val="bg2"/>
                </a:solidFill>
              </a:rPr>
              <a:t>solution</a:t>
            </a:r>
            <a:r>
              <a:rPr lang="en-US" sz="2400" dirty="0" smtClean="0">
                <a:solidFill>
                  <a:schemeClr val="bg2"/>
                </a:solidFill>
              </a:rPr>
              <a:t> = 1.00 g/ml</a:t>
            </a:r>
          </a:p>
          <a:p>
            <a:pPr>
              <a:buNone/>
            </a:pPr>
            <a:r>
              <a:rPr lang="en-US" sz="800" dirty="0" smtClean="0">
                <a:solidFill>
                  <a:schemeClr val="bg2"/>
                </a:solidFill>
              </a:rPr>
              <a:t> </a:t>
            </a:r>
          </a:p>
          <a:p>
            <a:pPr>
              <a:buNone/>
            </a:pPr>
            <a:r>
              <a:rPr lang="en-US" sz="2400" dirty="0" smtClean="0">
                <a:solidFill>
                  <a:schemeClr val="bg2"/>
                </a:solidFill>
              </a:rPr>
              <a:t>m = 50ml ∙ 1.00 g/ml = 50 g</a:t>
            </a:r>
          </a:p>
          <a:p>
            <a:pPr>
              <a:buNone/>
            </a:pPr>
            <a:r>
              <a:rPr lang="en-US" sz="2400" dirty="0" smtClean="0">
                <a:solidFill>
                  <a:schemeClr val="bg2"/>
                </a:solidFill>
              </a:rPr>
              <a:t> </a:t>
            </a:r>
          </a:p>
          <a:p>
            <a:pPr>
              <a:buNone/>
            </a:pPr>
            <a:r>
              <a:rPr lang="en-US" sz="2400" dirty="0" smtClean="0">
                <a:solidFill>
                  <a:schemeClr val="bg2"/>
                </a:solidFill>
              </a:rPr>
              <a:t>∆ H = -( m ∙ C ∙  ∆ T)</a:t>
            </a:r>
          </a:p>
          <a:p>
            <a:pPr>
              <a:buNone/>
            </a:pPr>
            <a:r>
              <a:rPr lang="en-US" sz="2400" dirty="0" smtClean="0">
                <a:solidFill>
                  <a:schemeClr val="bg2"/>
                </a:solidFill>
              </a:rPr>
              <a:t>  = -50g ∙ 4.18 J/(g∙°C) ∙7.0 °C</a:t>
            </a:r>
          </a:p>
          <a:p>
            <a:pPr>
              <a:buNone/>
            </a:pPr>
            <a:r>
              <a:rPr lang="en-US" sz="2400" dirty="0" smtClean="0">
                <a:solidFill>
                  <a:schemeClr val="bg2"/>
                </a:solidFill>
              </a:rPr>
              <a:t>  = -1463 J = -1.5 kJ </a:t>
            </a:r>
          </a:p>
          <a:p>
            <a:pPr>
              <a:buNone/>
            </a:pPr>
            <a:endParaRPr lang="en-US" sz="2400" dirty="0" smtClean="0">
              <a:solidFill>
                <a:schemeClr val="bg2"/>
              </a:solidFill>
            </a:endParaRPr>
          </a:p>
          <a:p>
            <a:pPr>
              <a:buNone/>
            </a:pPr>
            <a:endParaRPr lang="en-US" sz="2400" dirty="0" smtClean="0">
              <a:solidFill>
                <a:schemeClr val="bg2"/>
              </a:solidFill>
            </a:endParaRPr>
          </a:p>
          <a:p>
            <a:pPr>
              <a:buNone/>
            </a:pPr>
            <a:r>
              <a:rPr lang="en-US" sz="2400" dirty="0" smtClean="0">
                <a:solidFill>
                  <a:schemeClr val="bg2"/>
                </a:solidFill>
              </a:rPr>
              <a:t>It is exothermic</a:t>
            </a:r>
            <a:endParaRPr lang="en-US" sz="2400" dirty="0">
              <a:solidFill>
                <a:schemeClr val="bg2"/>
              </a:solidFill>
            </a:endParaRPr>
          </a:p>
        </p:txBody>
      </p:sp>
      <p:sp>
        <p:nvSpPr>
          <p:cNvPr id="4" name="Content Placeholder 5"/>
          <p:cNvSpPr txBox="1">
            <a:spLocks/>
          </p:cNvSpPr>
          <p:nvPr/>
        </p:nvSpPr>
        <p:spPr bwMode="auto">
          <a:xfrm>
            <a:off x="152400" y="3886200"/>
            <a:ext cx="44958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err="1" smtClean="0">
                <a:ln>
                  <a:noFill/>
                </a:ln>
                <a:solidFill>
                  <a:schemeClr val="bg2"/>
                </a:solidFill>
                <a:effectLst/>
                <a:uLnTx/>
                <a:uFillTx/>
                <a:latin typeface="+mn-lt"/>
                <a:ea typeface="+mn-ea"/>
                <a:cs typeface="+mn-cs"/>
              </a:rPr>
              <a:t>C</a:t>
            </a:r>
            <a:r>
              <a:rPr kumimoji="0" lang="en-US" sz="2400" b="0" i="0" u="none" strike="noStrike" kern="0" cap="none" spc="0" normalizeH="0" baseline="-25000" noProof="0" dirty="0" err="1" smtClean="0">
                <a:ln>
                  <a:noFill/>
                </a:ln>
                <a:solidFill>
                  <a:schemeClr val="bg2"/>
                </a:solidFill>
                <a:effectLst/>
                <a:uLnTx/>
                <a:uFillTx/>
                <a:latin typeface="+mn-lt"/>
                <a:ea typeface="+mn-ea"/>
                <a:cs typeface="+mn-cs"/>
              </a:rPr>
              <a:t>water</a:t>
            </a:r>
            <a:r>
              <a:rPr kumimoji="0" lang="en-US" sz="2400" b="0" i="0" u="none" strike="noStrike" kern="0" cap="none" spc="0" normalizeH="0" baseline="-25000" noProof="0" dirty="0" smtClean="0">
                <a:ln>
                  <a:noFill/>
                </a:ln>
                <a:solidFill>
                  <a:schemeClr val="bg2"/>
                </a:solidFill>
                <a:effectLst/>
                <a:uLnTx/>
                <a:uFillTx/>
                <a:latin typeface="+mn-lt"/>
                <a:ea typeface="+mn-ea"/>
                <a:cs typeface="+mn-cs"/>
              </a:rPr>
              <a:t> </a:t>
            </a:r>
            <a:r>
              <a:rPr kumimoji="0" lang="en-US" sz="2400" b="0" i="0" u="none" strike="noStrike" kern="0" cap="none" spc="0" normalizeH="0" baseline="0" noProof="0" dirty="0" smtClean="0">
                <a:ln>
                  <a:noFill/>
                </a:ln>
                <a:solidFill>
                  <a:schemeClr val="bg2"/>
                </a:solidFill>
                <a:effectLst/>
                <a:uLnTx/>
                <a:uFillTx/>
                <a:latin typeface="+mn-lt"/>
                <a:ea typeface="+mn-ea"/>
                <a:cs typeface="+mn-cs"/>
              </a:rPr>
              <a:t>= 4.18 J/(g∙°C)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8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bg2"/>
                </a:solidFill>
                <a:effectLst/>
                <a:uLnTx/>
                <a:uFillTx/>
                <a:latin typeface="+mn-lt"/>
                <a:ea typeface="+mn-ea"/>
                <a:cs typeface="+mn-cs"/>
              </a:rPr>
              <a:t>T</a:t>
            </a:r>
            <a:r>
              <a:rPr kumimoji="0" lang="en-US" sz="2400" b="0" i="0" u="none" strike="noStrike" kern="0" cap="none" spc="0" normalizeH="0" baseline="-25000" noProof="0" dirty="0" smtClean="0">
                <a:ln>
                  <a:noFill/>
                </a:ln>
                <a:solidFill>
                  <a:schemeClr val="bg2"/>
                </a:solidFill>
                <a:effectLst/>
                <a:uLnTx/>
                <a:uFillTx/>
                <a:latin typeface="+mn-lt"/>
                <a:ea typeface="+mn-ea"/>
                <a:cs typeface="+mn-cs"/>
              </a:rPr>
              <a:t>i</a:t>
            </a:r>
            <a:r>
              <a:rPr kumimoji="0" lang="en-US" sz="2400" b="0" i="0" u="none" strike="noStrike" kern="0" cap="none" spc="0" normalizeH="0" baseline="0" noProof="0" dirty="0" smtClean="0">
                <a:ln>
                  <a:noFill/>
                </a:ln>
                <a:solidFill>
                  <a:schemeClr val="bg2"/>
                </a:solidFill>
                <a:effectLst/>
                <a:uLnTx/>
                <a:uFillTx/>
                <a:latin typeface="+mn-lt"/>
                <a:ea typeface="+mn-ea"/>
                <a:cs typeface="+mn-cs"/>
              </a:rPr>
              <a:t> = 25.0 °C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err="1" smtClean="0">
                <a:ln>
                  <a:noFill/>
                </a:ln>
                <a:solidFill>
                  <a:schemeClr val="bg2"/>
                </a:solidFill>
                <a:effectLst/>
                <a:uLnTx/>
                <a:uFillTx/>
                <a:latin typeface="+mn-lt"/>
                <a:ea typeface="+mn-ea"/>
                <a:cs typeface="+mn-cs"/>
              </a:rPr>
              <a:t>T</a:t>
            </a:r>
            <a:r>
              <a:rPr kumimoji="0" lang="en-US" sz="2400" b="0" i="0" u="none" strike="noStrike" kern="0" cap="none" spc="0" normalizeH="0" baseline="-25000" noProof="0" dirty="0" err="1" smtClean="0">
                <a:ln>
                  <a:noFill/>
                </a:ln>
                <a:solidFill>
                  <a:schemeClr val="bg2"/>
                </a:solidFill>
                <a:effectLst/>
                <a:uLnTx/>
                <a:uFillTx/>
                <a:latin typeface="+mn-lt"/>
                <a:ea typeface="+mn-ea"/>
                <a:cs typeface="+mn-cs"/>
              </a:rPr>
              <a:t>f</a:t>
            </a:r>
            <a:r>
              <a:rPr kumimoji="0" lang="en-US" sz="2400" b="0" i="0" u="none" strike="noStrike" kern="0" cap="none" spc="0" normalizeH="0" baseline="-25000" noProof="0" dirty="0" smtClean="0">
                <a:ln>
                  <a:noFill/>
                </a:ln>
                <a:solidFill>
                  <a:schemeClr val="bg2"/>
                </a:solidFill>
                <a:effectLst/>
                <a:uLnTx/>
                <a:uFillTx/>
                <a:latin typeface="+mn-lt"/>
                <a:ea typeface="+mn-ea"/>
                <a:cs typeface="+mn-cs"/>
              </a:rPr>
              <a:t> </a:t>
            </a:r>
            <a:r>
              <a:rPr kumimoji="0" lang="en-US" sz="2400" b="0" i="0" u="none" strike="noStrike" kern="0" cap="none" spc="0" normalizeH="0" baseline="0" noProof="0" dirty="0" smtClean="0">
                <a:ln>
                  <a:noFill/>
                </a:ln>
                <a:solidFill>
                  <a:schemeClr val="bg2"/>
                </a:solidFill>
                <a:effectLst/>
                <a:uLnTx/>
                <a:uFillTx/>
                <a:latin typeface="+mn-lt"/>
                <a:ea typeface="+mn-ea"/>
                <a:cs typeface="+mn-cs"/>
              </a:rPr>
              <a:t>= 32.0 °C</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bg2"/>
                </a:solidFill>
                <a:effectLst/>
                <a:uLnTx/>
                <a:uFillTx/>
                <a:latin typeface="+mn-lt"/>
                <a:ea typeface="+mn-ea"/>
                <a:cs typeface="+mn-cs"/>
              </a:rPr>
              <a:t>∆ T = </a:t>
            </a:r>
            <a:r>
              <a:rPr kumimoji="0" lang="en-US" sz="2400" b="0" i="0" u="none" strike="noStrike" kern="0" cap="none" spc="0" normalizeH="0" baseline="0" noProof="0" dirty="0" err="1" smtClean="0">
                <a:ln>
                  <a:noFill/>
                </a:ln>
                <a:solidFill>
                  <a:schemeClr val="bg2"/>
                </a:solidFill>
                <a:effectLst/>
                <a:uLnTx/>
                <a:uFillTx/>
                <a:latin typeface="+mn-lt"/>
                <a:ea typeface="+mn-ea"/>
                <a:cs typeface="+mn-cs"/>
              </a:rPr>
              <a:t>T</a:t>
            </a:r>
            <a:r>
              <a:rPr kumimoji="0" lang="en-US" sz="2400" b="0" i="0" u="none" strike="noStrike" kern="0" cap="none" spc="0" normalizeH="0" baseline="-25000" noProof="0" dirty="0" err="1" smtClean="0">
                <a:ln>
                  <a:noFill/>
                </a:ln>
                <a:solidFill>
                  <a:schemeClr val="bg2"/>
                </a:solidFill>
                <a:effectLst/>
                <a:uLnTx/>
                <a:uFillTx/>
                <a:latin typeface="+mn-lt"/>
                <a:ea typeface="+mn-ea"/>
                <a:cs typeface="+mn-cs"/>
              </a:rPr>
              <a:t>f</a:t>
            </a:r>
            <a:r>
              <a:rPr kumimoji="0" lang="en-US" sz="2400" b="0" i="0" u="none" strike="noStrike" kern="0" cap="none" spc="0" normalizeH="0" baseline="-25000" noProof="0" dirty="0" smtClean="0">
                <a:ln>
                  <a:noFill/>
                </a:ln>
                <a:solidFill>
                  <a:schemeClr val="bg2"/>
                </a:solidFill>
                <a:effectLst/>
                <a:uLnTx/>
                <a:uFillTx/>
                <a:latin typeface="+mn-lt"/>
                <a:ea typeface="+mn-ea"/>
                <a:cs typeface="+mn-cs"/>
              </a:rPr>
              <a:t> </a:t>
            </a:r>
            <a:r>
              <a:rPr kumimoji="0" lang="en-US" sz="2400" b="0" i="0" u="none" strike="noStrike" kern="0" cap="none" spc="0" normalizeH="0" baseline="0" noProof="0" dirty="0" smtClean="0">
                <a:ln>
                  <a:noFill/>
                </a:ln>
                <a:solidFill>
                  <a:schemeClr val="bg2"/>
                </a:solidFill>
                <a:effectLst/>
                <a:uLnTx/>
                <a:uFillTx/>
                <a:latin typeface="+mn-lt"/>
                <a:ea typeface="+mn-ea"/>
                <a:cs typeface="+mn-cs"/>
              </a:rPr>
              <a:t>-T</a:t>
            </a:r>
            <a:r>
              <a:rPr kumimoji="0" lang="en-US" sz="2400" b="0" i="0" u="none" strike="noStrike" kern="0" cap="none" spc="0" normalizeH="0" baseline="-25000" noProof="0" dirty="0" smtClean="0">
                <a:ln>
                  <a:noFill/>
                </a:ln>
                <a:solidFill>
                  <a:schemeClr val="bg2"/>
                </a:solidFill>
                <a:effectLst/>
                <a:uLnTx/>
                <a:uFillTx/>
                <a:latin typeface="+mn-lt"/>
                <a:ea typeface="+mn-ea"/>
                <a:cs typeface="+mn-cs"/>
              </a:rPr>
              <a:t>i</a:t>
            </a:r>
            <a:r>
              <a:rPr kumimoji="0" lang="en-US" sz="2400" b="0" i="0" u="none" strike="noStrike" kern="0" cap="none" spc="0" normalizeH="0" baseline="0" noProof="0" dirty="0" smtClean="0">
                <a:ln>
                  <a:noFill/>
                </a:ln>
                <a:solidFill>
                  <a:schemeClr val="bg2"/>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bg2"/>
                </a:solidFill>
                <a:effectLst/>
                <a:uLnTx/>
                <a:uFillTx/>
                <a:latin typeface="+mn-lt"/>
                <a:ea typeface="+mn-ea"/>
                <a:cs typeface="+mn-cs"/>
              </a:rPr>
              <a:t>       = 32 – 25 = 7.0 °C</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bg2"/>
                </a:solidFill>
                <a:effectLst/>
                <a:uLnTx/>
                <a:uFillTx/>
                <a:latin typeface="+mn-lt"/>
                <a:ea typeface="+mn-ea"/>
                <a:cs typeface="+mn-cs"/>
              </a:rPr>
              <a:t> </a:t>
            </a:r>
            <a:endParaRPr kumimoji="0" lang="en-US" sz="2400" b="0" i="0" u="none" strike="noStrike" kern="0" cap="none" spc="0" normalizeH="0" baseline="0" noProof="0" dirty="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0"/>
            <a:ext cx="8229600" cy="1143000"/>
          </a:xfrm>
        </p:spPr>
        <p:txBody>
          <a:bodyPr/>
          <a:lstStyle/>
          <a:p>
            <a:r>
              <a:rPr lang="en-US" b="1" u="sng"/>
              <a:t>We will learn:</a:t>
            </a:r>
          </a:p>
        </p:txBody>
      </p:sp>
      <p:sp>
        <p:nvSpPr>
          <p:cNvPr id="172035" name="Rectangle 3"/>
          <p:cNvSpPr>
            <a:spLocks noGrp="1" noChangeArrowheads="1"/>
          </p:cNvSpPr>
          <p:nvPr>
            <p:ph type="body" idx="1"/>
          </p:nvPr>
        </p:nvSpPr>
        <p:spPr>
          <a:xfrm>
            <a:off x="304800" y="1143000"/>
            <a:ext cx="8382000" cy="5410200"/>
          </a:xfrm>
        </p:spPr>
        <p:txBody>
          <a:bodyPr/>
          <a:lstStyle/>
          <a:p>
            <a:r>
              <a:rPr lang="en-US"/>
              <a:t>How to calculate the amount of heat released/absorbed by a chemical reaction </a:t>
            </a:r>
          </a:p>
          <a:p>
            <a:pPr lvl="1"/>
            <a:r>
              <a:rPr lang="en-US"/>
              <a:t>Ex. – Calories in Food</a:t>
            </a:r>
          </a:p>
          <a:p>
            <a:pPr lvl="1"/>
            <a:endParaRPr lang="en-US"/>
          </a:p>
          <a:p>
            <a:r>
              <a:rPr lang="en-US"/>
              <a:t>The effect of that heat on the surroundings</a:t>
            </a:r>
          </a:p>
          <a:p>
            <a:pPr lvl="1"/>
            <a:r>
              <a:rPr lang="en-US"/>
              <a:t>I.e. How much heat is needed to get a change in temperature or a change of state.  Ex. Refrigeration</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strips(downLeft)">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strips(downLeft)">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72035">
                                            <p:txEl>
                                              <p:pRg st="3" end="3"/>
                                            </p:txEl>
                                          </p:spTgt>
                                        </p:tgtEl>
                                        <p:attrNameLst>
                                          <p:attrName>style.visibility</p:attrName>
                                        </p:attrNameLst>
                                      </p:cBhvr>
                                      <p:to>
                                        <p:strVal val="visible"/>
                                      </p:to>
                                    </p:set>
                                    <p:animEffect transition="in" filter="strips(downLeft)">
                                      <p:cBhvr>
                                        <p:cTn id="17" dur="500"/>
                                        <p:tgtEl>
                                          <p:spTgt spid="1720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72035">
                                            <p:txEl>
                                              <p:pRg st="4" end="4"/>
                                            </p:txEl>
                                          </p:spTgt>
                                        </p:tgtEl>
                                        <p:attrNameLst>
                                          <p:attrName>style.visibility</p:attrName>
                                        </p:attrNameLst>
                                      </p:cBhvr>
                                      <p:to>
                                        <p:strVal val="visible"/>
                                      </p:to>
                                    </p:set>
                                    <p:animEffect transition="in" filter="strips(downLeft)">
                                      <p:cBhvr>
                                        <p:cTn id="22" dur="500"/>
                                        <p:tgtEl>
                                          <p:spTgt spid="172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82948" name="Rectangle 4"/>
          <p:cNvSpPr>
            <a:spLocks noGrp="1" noChangeArrowheads="1"/>
          </p:cNvSpPr>
          <p:nvPr>
            <p:ph type="ctrTitle"/>
          </p:nvPr>
        </p:nvSpPr>
        <p:spPr>
          <a:xfrm>
            <a:off x="0" y="0"/>
            <a:ext cx="9144000" cy="2514600"/>
          </a:xfrm>
        </p:spPr>
        <p:txBody>
          <a:bodyPr/>
          <a:lstStyle/>
          <a:p>
            <a:r>
              <a:rPr lang="en-US" sz="2800" dirty="0"/>
              <a:t>Example: HEAT VS. TEMPERATURE</a:t>
            </a:r>
            <a:br>
              <a:rPr lang="en-US" sz="2800" dirty="0"/>
            </a:br>
            <a:r>
              <a:rPr lang="en-US" sz="2800" dirty="0"/>
              <a:t/>
            </a:r>
            <a:br>
              <a:rPr lang="en-US" sz="2800" dirty="0"/>
            </a:br>
            <a:r>
              <a:rPr lang="en-US" sz="2800" dirty="0"/>
              <a:t>Adding the </a:t>
            </a:r>
            <a:r>
              <a:rPr lang="en-US" sz="2800" b="1" u="sng" dirty="0"/>
              <a:t>same amount of heat</a:t>
            </a:r>
            <a:r>
              <a:rPr lang="en-US" sz="2800" dirty="0"/>
              <a:t> to </a:t>
            </a:r>
            <a:r>
              <a:rPr lang="en-US" sz="2800" b="1" u="sng" dirty="0"/>
              <a:t>different amounts of water</a:t>
            </a:r>
            <a:r>
              <a:rPr lang="en-US" sz="2800" dirty="0"/>
              <a:t> will give you different temperatures.</a:t>
            </a:r>
          </a:p>
        </p:txBody>
      </p:sp>
      <p:sp>
        <p:nvSpPr>
          <p:cNvPr id="82950" name="Rectangle 6"/>
          <p:cNvSpPr>
            <a:spLocks noChangeArrowheads="1"/>
          </p:cNvSpPr>
          <p:nvPr/>
        </p:nvSpPr>
        <p:spPr bwMode="auto">
          <a:xfrm>
            <a:off x="838200" y="3429000"/>
            <a:ext cx="1905000" cy="2362200"/>
          </a:xfrm>
          <a:prstGeom prst="rect">
            <a:avLst/>
          </a:prstGeom>
          <a:noFill/>
          <a:ln w="9525">
            <a:solidFill>
              <a:schemeClr val="tx1"/>
            </a:solidFill>
            <a:miter lim="800000"/>
            <a:headEnd/>
            <a:tailEnd/>
          </a:ln>
          <a:effectLst/>
        </p:spPr>
        <p:txBody>
          <a:bodyPr wrap="none" anchor="ctr"/>
          <a:lstStyle/>
          <a:p>
            <a:endParaRPr lang="en-US"/>
          </a:p>
        </p:txBody>
      </p:sp>
      <p:sp>
        <p:nvSpPr>
          <p:cNvPr id="82951" name="Rectangle 7"/>
          <p:cNvSpPr>
            <a:spLocks noChangeArrowheads="1"/>
          </p:cNvSpPr>
          <p:nvPr/>
        </p:nvSpPr>
        <p:spPr bwMode="auto">
          <a:xfrm>
            <a:off x="3505200" y="3429000"/>
            <a:ext cx="1905000" cy="2362200"/>
          </a:xfrm>
          <a:prstGeom prst="rect">
            <a:avLst/>
          </a:prstGeom>
          <a:noFill/>
          <a:ln w="9525">
            <a:solidFill>
              <a:schemeClr val="tx1"/>
            </a:solidFill>
            <a:miter lim="800000"/>
            <a:headEnd/>
            <a:tailEnd/>
          </a:ln>
          <a:effectLst/>
        </p:spPr>
        <p:txBody>
          <a:bodyPr wrap="none" anchor="ctr"/>
          <a:lstStyle/>
          <a:p>
            <a:endParaRPr lang="en-US"/>
          </a:p>
        </p:txBody>
      </p:sp>
      <p:sp>
        <p:nvSpPr>
          <p:cNvPr id="82953" name="Rectangle 9"/>
          <p:cNvSpPr>
            <a:spLocks noChangeArrowheads="1"/>
          </p:cNvSpPr>
          <p:nvPr/>
        </p:nvSpPr>
        <p:spPr bwMode="auto">
          <a:xfrm>
            <a:off x="6172200" y="3429000"/>
            <a:ext cx="1905000" cy="2362200"/>
          </a:xfrm>
          <a:prstGeom prst="rect">
            <a:avLst/>
          </a:prstGeom>
          <a:noFill/>
          <a:ln w="9525">
            <a:solidFill>
              <a:schemeClr val="tx1"/>
            </a:solidFill>
            <a:miter lim="800000"/>
            <a:headEnd/>
            <a:tailEnd/>
          </a:ln>
          <a:effectLst/>
        </p:spPr>
        <p:txBody>
          <a:bodyPr wrap="none" anchor="ctr"/>
          <a:lstStyle/>
          <a:p>
            <a:endParaRPr lang="en-US"/>
          </a:p>
        </p:txBody>
      </p:sp>
      <p:sp>
        <p:nvSpPr>
          <p:cNvPr id="82954" name="Rectangle 10"/>
          <p:cNvSpPr>
            <a:spLocks noChangeArrowheads="1"/>
          </p:cNvSpPr>
          <p:nvPr/>
        </p:nvSpPr>
        <p:spPr bwMode="auto">
          <a:xfrm>
            <a:off x="838200" y="5105400"/>
            <a:ext cx="1905000" cy="6858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82955" name="Rectangle 11"/>
          <p:cNvSpPr>
            <a:spLocks noChangeArrowheads="1"/>
          </p:cNvSpPr>
          <p:nvPr/>
        </p:nvSpPr>
        <p:spPr bwMode="auto">
          <a:xfrm>
            <a:off x="3505200" y="4724400"/>
            <a:ext cx="1905000" cy="1066800"/>
          </a:xfrm>
          <a:prstGeom prst="rect">
            <a:avLst/>
          </a:prstGeom>
          <a:solidFill>
            <a:srgbClr val="FF0000">
              <a:alpha val="53000"/>
            </a:srgbClr>
          </a:solidFill>
          <a:ln w="9525">
            <a:solidFill>
              <a:schemeClr val="tx1"/>
            </a:solidFill>
            <a:miter lim="800000"/>
            <a:headEnd/>
            <a:tailEnd/>
          </a:ln>
          <a:effectLst/>
        </p:spPr>
        <p:txBody>
          <a:bodyPr wrap="none" anchor="ctr"/>
          <a:lstStyle/>
          <a:p>
            <a:endParaRPr lang="en-US"/>
          </a:p>
        </p:txBody>
      </p:sp>
      <p:sp>
        <p:nvSpPr>
          <p:cNvPr id="82956" name="Rectangle 12"/>
          <p:cNvSpPr>
            <a:spLocks noChangeArrowheads="1"/>
          </p:cNvSpPr>
          <p:nvPr/>
        </p:nvSpPr>
        <p:spPr bwMode="auto">
          <a:xfrm>
            <a:off x="6172200" y="3962400"/>
            <a:ext cx="1905000" cy="1828800"/>
          </a:xfrm>
          <a:prstGeom prst="rect">
            <a:avLst/>
          </a:prstGeom>
          <a:solidFill>
            <a:srgbClr val="FF0000">
              <a:alpha val="22000"/>
            </a:srgbClr>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274638"/>
            <a:ext cx="9144000" cy="1554162"/>
          </a:xfrm>
        </p:spPr>
        <p:txBody>
          <a:bodyPr/>
          <a:lstStyle/>
          <a:p>
            <a:r>
              <a:rPr lang="en-US" sz="4000"/>
              <a:t>Two volumes of water with the same temperature but different masses,   which has more heat?</a:t>
            </a:r>
          </a:p>
        </p:txBody>
      </p:sp>
      <p:grpSp>
        <p:nvGrpSpPr>
          <p:cNvPr id="2" name="Group 8"/>
          <p:cNvGrpSpPr>
            <a:grpSpLocks/>
          </p:cNvGrpSpPr>
          <p:nvPr/>
        </p:nvGrpSpPr>
        <p:grpSpPr bwMode="auto">
          <a:xfrm>
            <a:off x="1905000" y="3200400"/>
            <a:ext cx="1905000" cy="2362200"/>
            <a:chOff x="528" y="2160"/>
            <a:chExt cx="1200" cy="1488"/>
          </a:xfrm>
        </p:grpSpPr>
        <p:sp>
          <p:nvSpPr>
            <p:cNvPr id="84996" name="Rectangle 4"/>
            <p:cNvSpPr>
              <a:spLocks noChangeArrowheads="1"/>
            </p:cNvSpPr>
            <p:nvPr/>
          </p:nvSpPr>
          <p:spPr bwMode="auto">
            <a:xfrm>
              <a:off x="528" y="2160"/>
              <a:ext cx="1200" cy="1488"/>
            </a:xfrm>
            <a:prstGeom prst="rect">
              <a:avLst/>
            </a:prstGeom>
            <a:noFill/>
            <a:ln w="9525">
              <a:solidFill>
                <a:schemeClr val="tx1"/>
              </a:solidFill>
              <a:miter lim="800000"/>
              <a:headEnd/>
              <a:tailEnd/>
            </a:ln>
            <a:effectLst/>
          </p:spPr>
          <p:txBody>
            <a:bodyPr wrap="none" anchor="ctr"/>
            <a:lstStyle/>
            <a:p>
              <a:endParaRPr lang="en-US"/>
            </a:p>
          </p:txBody>
        </p:sp>
        <p:sp>
          <p:nvSpPr>
            <p:cNvPr id="84997" name="Rectangle 5"/>
            <p:cNvSpPr>
              <a:spLocks noChangeArrowheads="1"/>
            </p:cNvSpPr>
            <p:nvPr/>
          </p:nvSpPr>
          <p:spPr bwMode="auto">
            <a:xfrm>
              <a:off x="528" y="3216"/>
              <a:ext cx="1200" cy="432"/>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
        <p:nvSpPr>
          <p:cNvPr id="84998" name="Rectangle 6"/>
          <p:cNvSpPr>
            <a:spLocks noChangeArrowheads="1"/>
          </p:cNvSpPr>
          <p:nvPr/>
        </p:nvSpPr>
        <p:spPr bwMode="auto">
          <a:xfrm>
            <a:off x="4495800" y="2133600"/>
            <a:ext cx="3505200" cy="3429000"/>
          </a:xfrm>
          <a:prstGeom prst="rect">
            <a:avLst/>
          </a:prstGeom>
          <a:noFill/>
          <a:ln w="9525">
            <a:solidFill>
              <a:schemeClr val="tx1"/>
            </a:solidFill>
            <a:miter lim="800000"/>
            <a:headEnd/>
            <a:tailEnd/>
          </a:ln>
          <a:effectLst/>
        </p:spPr>
        <p:txBody>
          <a:bodyPr wrap="none" anchor="ctr"/>
          <a:lstStyle/>
          <a:p>
            <a:endParaRPr lang="en-US"/>
          </a:p>
        </p:txBody>
      </p:sp>
      <p:sp>
        <p:nvSpPr>
          <p:cNvPr id="84999" name="Rectangle 7"/>
          <p:cNvSpPr>
            <a:spLocks noChangeArrowheads="1"/>
          </p:cNvSpPr>
          <p:nvPr/>
        </p:nvSpPr>
        <p:spPr bwMode="auto">
          <a:xfrm>
            <a:off x="4495800" y="3200400"/>
            <a:ext cx="3505200" cy="2362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sosceles Triangle 2"/>
          <p:cNvSpPr/>
          <p:nvPr/>
        </p:nvSpPr>
        <p:spPr bwMode="auto">
          <a:xfrm>
            <a:off x="1676400" y="3352800"/>
            <a:ext cx="45719"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charset="0"/>
            </a:endParaRPr>
          </a:p>
        </p:txBody>
      </p:sp>
      <p:sp>
        <p:nvSpPr>
          <p:cNvPr id="4" name="Isosceles Triangle 3"/>
          <p:cNvSpPr/>
          <p:nvPr/>
        </p:nvSpPr>
        <p:spPr bwMode="auto">
          <a:xfrm>
            <a:off x="1905000" y="2971800"/>
            <a:ext cx="228600" cy="304800"/>
          </a:xfrm>
          <a:prstGeom prst="triangle">
            <a:avLst/>
          </a:prstGeom>
          <a:noFill/>
          <a:ln w="9525" cap="flat" cmpd="sng" algn="ctr">
            <a:solidFill>
              <a:srgbClr val="1808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pic>
        <p:nvPicPr>
          <p:cNvPr id="6" name="Picture 5" descr="exo caho.jpg"/>
          <p:cNvPicPr>
            <a:picLocks noChangeAspect="1"/>
          </p:cNvPicPr>
          <p:nvPr/>
        </p:nvPicPr>
        <p:blipFill>
          <a:blip r:embed="rId3" cstate="print"/>
          <a:stretch>
            <a:fillRect/>
          </a:stretch>
        </p:blipFill>
        <p:spPr>
          <a:xfrm>
            <a:off x="0" y="5486400"/>
            <a:ext cx="5037308" cy="990600"/>
          </a:xfrm>
          <a:prstGeom prst="rect">
            <a:avLst/>
          </a:prstGeom>
        </p:spPr>
      </p:pic>
      <p:sp>
        <p:nvSpPr>
          <p:cNvPr id="1026" name="AutoShape 2"/>
          <p:cNvSpPr>
            <a:spLocks noChangeArrowheads="1"/>
          </p:cNvSpPr>
          <p:nvPr/>
        </p:nvSpPr>
        <p:spPr bwMode="auto">
          <a:xfrm>
            <a:off x="4495800" y="3429000"/>
            <a:ext cx="3733800" cy="3048000"/>
          </a:xfrm>
          <a:prstGeom prst="irregularSeal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295400" y="0"/>
            <a:ext cx="7162800" cy="685800"/>
          </a:xfrm>
        </p:spPr>
        <p:txBody>
          <a:bodyPr/>
          <a:lstStyle/>
          <a:p>
            <a:pPr algn="ctr"/>
            <a:r>
              <a:rPr lang="en-US" dirty="0" smtClean="0">
                <a:solidFill>
                  <a:schemeClr val="tx1">
                    <a:lumMod val="10000"/>
                  </a:schemeClr>
                </a:solidFill>
              </a:rPr>
              <a:t>What does it mean? </a:t>
            </a:r>
            <a:endParaRPr lang="en-US" dirty="0">
              <a:solidFill>
                <a:schemeClr val="tx1">
                  <a:lumMod val="10000"/>
                </a:schemeClr>
              </a:solidFill>
            </a:endParaRPr>
          </a:p>
        </p:txBody>
      </p:sp>
      <p:sp>
        <p:nvSpPr>
          <p:cNvPr id="3" name="Content Placeholder 2"/>
          <p:cNvSpPr>
            <a:spLocks noGrp="1"/>
          </p:cNvSpPr>
          <p:nvPr>
            <p:ph idx="1"/>
          </p:nvPr>
        </p:nvSpPr>
        <p:spPr>
          <a:xfrm>
            <a:off x="152400" y="685800"/>
            <a:ext cx="8991600" cy="4267200"/>
          </a:xfrm>
        </p:spPr>
        <p:txBody>
          <a:bodyPr/>
          <a:lstStyle/>
          <a:p>
            <a:pPr>
              <a:buNone/>
            </a:pPr>
            <a:r>
              <a:rPr lang="en-US" dirty="0" err="1" smtClean="0">
                <a:solidFill>
                  <a:schemeClr val="tx1">
                    <a:lumMod val="10000"/>
                  </a:schemeClr>
                </a:solidFill>
              </a:rPr>
              <a:t>CaO</a:t>
            </a:r>
            <a:r>
              <a:rPr lang="en-US" baseline="-25000" dirty="0" smtClean="0">
                <a:solidFill>
                  <a:schemeClr val="tx1">
                    <a:lumMod val="10000"/>
                  </a:schemeClr>
                </a:solidFill>
              </a:rPr>
              <a:t>(s) </a:t>
            </a:r>
            <a:r>
              <a:rPr lang="en-US" dirty="0" smtClean="0">
                <a:solidFill>
                  <a:schemeClr val="tx1">
                    <a:lumMod val="10000"/>
                  </a:schemeClr>
                </a:solidFill>
              </a:rPr>
              <a:t>+ H</a:t>
            </a:r>
            <a:r>
              <a:rPr lang="en-US" baseline="-25000" dirty="0" smtClean="0">
                <a:solidFill>
                  <a:schemeClr val="tx1">
                    <a:lumMod val="10000"/>
                  </a:schemeClr>
                </a:solidFill>
              </a:rPr>
              <a:t>2</a:t>
            </a:r>
            <a:r>
              <a:rPr lang="en-US" dirty="0" smtClean="0">
                <a:solidFill>
                  <a:schemeClr val="tx1">
                    <a:lumMod val="10000"/>
                  </a:schemeClr>
                </a:solidFill>
              </a:rPr>
              <a:t>O</a:t>
            </a:r>
            <a:r>
              <a:rPr lang="en-US" baseline="-25000" dirty="0" smtClean="0">
                <a:solidFill>
                  <a:schemeClr val="tx1">
                    <a:lumMod val="10000"/>
                  </a:schemeClr>
                </a:solidFill>
              </a:rPr>
              <a:t>(l) </a:t>
            </a:r>
            <a:r>
              <a:rPr lang="en-US" dirty="0" smtClean="0">
                <a:solidFill>
                  <a:schemeClr val="tx1">
                    <a:lumMod val="10000"/>
                  </a:schemeClr>
                </a:solidFill>
              </a:rPr>
              <a:t> → Ca(OH)</a:t>
            </a:r>
            <a:r>
              <a:rPr lang="en-US" baseline="-25000" dirty="0" smtClean="0">
                <a:solidFill>
                  <a:schemeClr val="tx1">
                    <a:lumMod val="10000"/>
                  </a:schemeClr>
                </a:solidFill>
              </a:rPr>
              <a:t>2(s)            </a:t>
            </a:r>
            <a:r>
              <a:rPr lang="en-US" dirty="0" smtClean="0">
                <a:solidFill>
                  <a:schemeClr val="tx1">
                    <a:lumMod val="10000"/>
                  </a:schemeClr>
                </a:solidFill>
              </a:rPr>
              <a:t>∆ H = </a:t>
            </a:r>
            <a:r>
              <a:rPr lang="en-US" u="sng" dirty="0" smtClean="0">
                <a:solidFill>
                  <a:schemeClr val="tx1">
                    <a:lumMod val="10000"/>
                  </a:schemeClr>
                </a:solidFill>
              </a:rPr>
              <a:t>-65.2kJ</a:t>
            </a:r>
          </a:p>
          <a:p>
            <a:pPr>
              <a:buNone/>
            </a:pPr>
            <a:endParaRPr lang="en-US" dirty="0" smtClean="0">
              <a:solidFill>
                <a:schemeClr val="tx1">
                  <a:lumMod val="10000"/>
                </a:schemeClr>
              </a:solidFill>
            </a:endParaRPr>
          </a:p>
          <a:p>
            <a:pPr>
              <a:buNone/>
            </a:pPr>
            <a:endParaRPr lang="en-US" dirty="0" smtClean="0">
              <a:solidFill>
                <a:schemeClr val="tx1">
                  <a:lumMod val="10000"/>
                </a:schemeClr>
              </a:solidFill>
            </a:endParaRPr>
          </a:p>
          <a:p>
            <a:pPr>
              <a:buNone/>
            </a:pPr>
            <a:endParaRPr lang="en-US" dirty="0" smtClean="0">
              <a:solidFill>
                <a:schemeClr val="tx1">
                  <a:lumMod val="10000"/>
                </a:schemeClr>
              </a:solidFill>
            </a:endParaRPr>
          </a:p>
          <a:p>
            <a:endParaRPr lang="en-US" dirty="0"/>
          </a:p>
        </p:txBody>
      </p:sp>
      <p:pic>
        <p:nvPicPr>
          <p:cNvPr id="4" name="Picture 3" descr="exo cao.jpg"/>
          <p:cNvPicPr>
            <a:picLocks noChangeAspect="1"/>
          </p:cNvPicPr>
          <p:nvPr/>
        </p:nvPicPr>
        <p:blipFill>
          <a:blip r:embed="rId4" cstate="print"/>
          <a:stretch>
            <a:fillRect/>
          </a:stretch>
        </p:blipFill>
        <p:spPr>
          <a:xfrm>
            <a:off x="0" y="1752600"/>
            <a:ext cx="5248186" cy="990600"/>
          </a:xfrm>
          <a:prstGeom prst="rect">
            <a:avLst/>
          </a:prstGeom>
        </p:spPr>
      </p:pic>
      <p:pic>
        <p:nvPicPr>
          <p:cNvPr id="5" name="Picture 4" descr="exo h.jpg"/>
          <p:cNvPicPr>
            <a:picLocks noChangeAspect="1"/>
          </p:cNvPicPr>
          <p:nvPr/>
        </p:nvPicPr>
        <p:blipFill>
          <a:blip r:embed="rId5" cstate="print"/>
          <a:stretch>
            <a:fillRect/>
          </a:stretch>
        </p:blipFill>
        <p:spPr>
          <a:xfrm>
            <a:off x="0" y="2743200"/>
            <a:ext cx="2294667" cy="2743200"/>
          </a:xfrm>
          <a:prstGeom prst="rect">
            <a:avLst/>
          </a:prstGeom>
        </p:spPr>
      </p:pic>
      <p:sp>
        <p:nvSpPr>
          <p:cNvPr id="7" name="Rectangle 6"/>
          <p:cNvSpPr/>
          <p:nvPr/>
        </p:nvSpPr>
        <p:spPr>
          <a:xfrm>
            <a:off x="5181600" y="2362200"/>
            <a:ext cx="3962400" cy="1200329"/>
          </a:xfrm>
          <a:prstGeom prst="rect">
            <a:avLst/>
          </a:prstGeom>
        </p:spPr>
        <p:txBody>
          <a:bodyPr wrap="square">
            <a:spAutoFit/>
          </a:bodyPr>
          <a:lstStyle/>
          <a:p>
            <a:r>
              <a:rPr lang="en-US" sz="2400" dirty="0" smtClean="0">
                <a:solidFill>
                  <a:schemeClr val="tx1">
                    <a:lumMod val="10000"/>
                  </a:schemeClr>
                </a:solidFill>
              </a:rPr>
              <a:t>Each mole of calcium oxide reacts with 1 mole of water to release </a:t>
            </a:r>
            <a:r>
              <a:rPr lang="en-US" sz="2400" u="sng" dirty="0" smtClean="0">
                <a:solidFill>
                  <a:schemeClr val="tx1">
                    <a:lumMod val="10000"/>
                  </a:schemeClr>
                </a:solidFill>
              </a:rPr>
              <a:t>65.2 kJ of heat</a:t>
            </a:r>
            <a:endParaRPr lang="en-US" sz="2400" u="sng" dirty="0">
              <a:solidFill>
                <a:schemeClr val="tx1">
                  <a:lumMod val="10000"/>
                </a:schemeClr>
              </a:solidFill>
            </a:endParaRPr>
          </a:p>
        </p:txBody>
      </p:sp>
      <p:sp>
        <p:nvSpPr>
          <p:cNvPr id="8" name="Rectangle 7"/>
          <p:cNvSpPr/>
          <p:nvPr/>
        </p:nvSpPr>
        <p:spPr>
          <a:xfrm rot="20159033">
            <a:off x="5181600" y="4267200"/>
            <a:ext cx="2057400" cy="1384995"/>
          </a:xfrm>
          <a:prstGeom prst="rect">
            <a:avLst/>
          </a:prstGeom>
        </p:spPr>
        <p:txBody>
          <a:bodyPr wrap="square">
            <a:spAutoFit/>
          </a:bodyPr>
          <a:lstStyle/>
          <a:p>
            <a:r>
              <a:rPr lang="en-US" sz="2800" u="sng" dirty="0" smtClean="0">
                <a:solidFill>
                  <a:schemeClr val="tx1">
                    <a:lumMod val="10000"/>
                  </a:schemeClr>
                </a:solidFill>
              </a:rPr>
              <a:t>-65.2 kJ means it is exothermic</a:t>
            </a:r>
            <a:endParaRPr lang="en-US" sz="2800" u="sng" dirty="0">
              <a:solidFill>
                <a:schemeClr val="tx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1000" fill="hold"/>
                                        <p:tgtEl>
                                          <p:spTgt spid="1026"/>
                                        </p:tgtEl>
                                        <p:attrNameLst>
                                          <p:attrName>ppt_w</p:attrName>
                                        </p:attrNameLst>
                                      </p:cBhvr>
                                      <p:tavLst>
                                        <p:tav tm="0">
                                          <p:val>
                                            <p:fltVal val="0"/>
                                          </p:val>
                                        </p:tav>
                                        <p:tav tm="100000">
                                          <p:val>
                                            <p:strVal val="#ppt_w"/>
                                          </p:val>
                                        </p:tav>
                                      </p:tavLst>
                                    </p:anim>
                                    <p:anim calcmode="lin" valueType="num">
                                      <p:cBhvr>
                                        <p:cTn id="23" dur="1000" fill="hold"/>
                                        <p:tgtEl>
                                          <p:spTgt spid="1026"/>
                                        </p:tgtEl>
                                        <p:attrNameLst>
                                          <p:attrName>ppt_h</p:attrName>
                                        </p:attrNameLst>
                                      </p:cBhvr>
                                      <p:tavLst>
                                        <p:tav tm="0">
                                          <p:val>
                                            <p:fltVal val="0"/>
                                          </p:val>
                                        </p:tav>
                                        <p:tav tm="100000">
                                          <p:val>
                                            <p:strVal val="#ppt_h"/>
                                          </p:val>
                                        </p:tav>
                                      </p:tavLst>
                                    </p:anim>
                                    <p:anim calcmode="lin" valueType="num">
                                      <p:cBhvr>
                                        <p:cTn id="24"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828800" y="0"/>
            <a:ext cx="6553200" cy="990600"/>
          </a:xfrm>
        </p:spPr>
        <p:txBody>
          <a:bodyPr/>
          <a:lstStyle/>
          <a:p>
            <a:r>
              <a:rPr lang="en-US" dirty="0" smtClean="0">
                <a:solidFill>
                  <a:schemeClr val="tx1">
                    <a:lumMod val="10000"/>
                  </a:schemeClr>
                </a:solidFill>
              </a:rPr>
              <a:t>Heat of Combustion</a:t>
            </a:r>
            <a:endParaRPr lang="en-US" dirty="0">
              <a:solidFill>
                <a:schemeClr val="tx1">
                  <a:lumMod val="10000"/>
                </a:schemeClr>
              </a:solidFill>
            </a:endParaRPr>
          </a:p>
        </p:txBody>
      </p:sp>
      <p:sp>
        <p:nvSpPr>
          <p:cNvPr id="8" name="Content Placeholder 7"/>
          <p:cNvSpPr>
            <a:spLocks noGrp="1"/>
          </p:cNvSpPr>
          <p:nvPr>
            <p:ph idx="1"/>
          </p:nvPr>
        </p:nvSpPr>
        <p:spPr>
          <a:xfrm>
            <a:off x="0" y="762000"/>
            <a:ext cx="9144000" cy="5486400"/>
          </a:xfrm>
        </p:spPr>
        <p:txBody>
          <a:bodyPr/>
          <a:lstStyle/>
          <a:p>
            <a:pPr>
              <a:buNone/>
            </a:pPr>
            <a:r>
              <a:rPr lang="en-US" dirty="0" smtClean="0">
                <a:solidFill>
                  <a:schemeClr val="tx1">
                    <a:lumMod val="10000"/>
                  </a:schemeClr>
                </a:solidFill>
              </a:rPr>
              <a:t>The heat of reaction for the complete burning of 1 mol of a substance</a:t>
            </a:r>
          </a:p>
          <a:p>
            <a:pPr>
              <a:buNone/>
            </a:pPr>
            <a:endParaRPr lang="en-US" sz="1000" dirty="0" smtClean="0">
              <a:solidFill>
                <a:schemeClr val="tx1">
                  <a:lumMod val="10000"/>
                </a:schemeClr>
              </a:solidFill>
            </a:endParaRPr>
          </a:p>
          <a:p>
            <a:pPr>
              <a:buNone/>
            </a:pPr>
            <a:r>
              <a:rPr lang="en-US" dirty="0" smtClean="0">
                <a:solidFill>
                  <a:schemeClr val="tx1">
                    <a:lumMod val="10000"/>
                  </a:schemeClr>
                </a:solidFill>
              </a:rPr>
              <a:t>               CH</a:t>
            </a:r>
            <a:r>
              <a:rPr lang="en-US" baseline="-25000" dirty="0" smtClean="0">
                <a:solidFill>
                  <a:schemeClr val="tx1">
                    <a:lumMod val="10000"/>
                  </a:schemeClr>
                </a:solidFill>
              </a:rPr>
              <a:t>4(g) </a:t>
            </a:r>
            <a:r>
              <a:rPr lang="en-US" dirty="0" smtClean="0">
                <a:solidFill>
                  <a:schemeClr val="tx1">
                    <a:lumMod val="10000"/>
                  </a:schemeClr>
                </a:solidFill>
              </a:rPr>
              <a:t> + </a:t>
            </a:r>
            <a:r>
              <a:rPr lang="en-US" dirty="0" smtClean="0">
                <a:solidFill>
                  <a:schemeClr val="tx1">
                    <a:lumMod val="10000"/>
                  </a:schemeClr>
                </a:solidFill>
              </a:rPr>
              <a:t>2O </a:t>
            </a:r>
            <a:r>
              <a:rPr lang="en-US" baseline="-25000" dirty="0" smtClean="0">
                <a:solidFill>
                  <a:schemeClr val="tx1">
                    <a:lumMod val="10000"/>
                  </a:schemeClr>
                </a:solidFill>
              </a:rPr>
              <a:t>2(g</a:t>
            </a:r>
            <a:r>
              <a:rPr lang="en-US" baseline="-25000" dirty="0" smtClean="0">
                <a:solidFill>
                  <a:schemeClr val="tx1">
                    <a:lumMod val="10000"/>
                  </a:schemeClr>
                </a:solidFill>
              </a:rPr>
              <a:t>) </a:t>
            </a:r>
            <a:r>
              <a:rPr lang="en-US" dirty="0" smtClean="0">
                <a:solidFill>
                  <a:schemeClr val="tx1">
                    <a:lumMod val="10000"/>
                  </a:schemeClr>
                </a:solidFill>
              </a:rPr>
              <a:t> → CO</a:t>
            </a:r>
            <a:r>
              <a:rPr lang="en-US" baseline="-25000" dirty="0" smtClean="0">
                <a:solidFill>
                  <a:schemeClr val="tx1">
                    <a:lumMod val="10000"/>
                  </a:schemeClr>
                </a:solidFill>
              </a:rPr>
              <a:t>2(g) </a:t>
            </a:r>
            <a:r>
              <a:rPr lang="en-US" dirty="0" smtClean="0">
                <a:solidFill>
                  <a:schemeClr val="tx1">
                    <a:lumMod val="10000"/>
                  </a:schemeClr>
                </a:solidFill>
              </a:rPr>
              <a:t> + </a:t>
            </a:r>
            <a:r>
              <a:rPr lang="en-US" dirty="0" smtClean="0">
                <a:solidFill>
                  <a:schemeClr val="tx1">
                    <a:lumMod val="10000"/>
                  </a:schemeClr>
                </a:solidFill>
              </a:rPr>
              <a:t>2H</a:t>
            </a:r>
            <a:r>
              <a:rPr lang="en-US" baseline="-25000" dirty="0" smtClean="0">
                <a:solidFill>
                  <a:schemeClr val="tx1">
                    <a:lumMod val="10000"/>
                  </a:schemeClr>
                </a:solidFill>
              </a:rPr>
              <a:t>2</a:t>
            </a:r>
            <a:r>
              <a:rPr lang="en-US" dirty="0" smtClean="0">
                <a:solidFill>
                  <a:schemeClr val="tx1">
                    <a:lumMod val="10000"/>
                  </a:schemeClr>
                </a:solidFill>
              </a:rPr>
              <a:t>O</a:t>
            </a:r>
            <a:r>
              <a:rPr lang="en-US" baseline="-25000" dirty="0" smtClean="0">
                <a:solidFill>
                  <a:schemeClr val="tx1">
                    <a:lumMod val="10000"/>
                  </a:schemeClr>
                </a:solidFill>
              </a:rPr>
              <a:t>(l</a:t>
            </a:r>
            <a:r>
              <a:rPr lang="en-US" baseline="-25000" dirty="0" smtClean="0">
                <a:solidFill>
                  <a:schemeClr val="tx1">
                    <a:lumMod val="10000"/>
                  </a:schemeClr>
                </a:solidFill>
              </a:rPr>
              <a:t>)</a:t>
            </a:r>
          </a:p>
          <a:p>
            <a:pPr>
              <a:buNone/>
            </a:pPr>
            <a:r>
              <a:rPr lang="en-US" sz="1000" dirty="0" smtClean="0">
                <a:solidFill>
                  <a:schemeClr val="tx1">
                    <a:lumMod val="10000"/>
                  </a:schemeClr>
                </a:solidFill>
              </a:rPr>
              <a:t>                            </a:t>
            </a:r>
          </a:p>
          <a:p>
            <a:pPr>
              <a:buNone/>
            </a:pPr>
            <a:r>
              <a:rPr lang="en-US" dirty="0" smtClean="0">
                <a:solidFill>
                  <a:schemeClr val="tx1">
                    <a:lumMod val="10000"/>
                  </a:schemeClr>
                </a:solidFill>
              </a:rPr>
              <a:t>				   </a:t>
            </a:r>
            <a:r>
              <a:rPr lang="en-US" u="sng" dirty="0" smtClean="0">
                <a:solidFill>
                  <a:schemeClr val="tx1">
                    <a:lumMod val="10000"/>
                  </a:schemeClr>
                </a:solidFill>
              </a:rPr>
              <a:t>∆H = -890 kJ</a:t>
            </a:r>
          </a:p>
          <a:p>
            <a:pPr>
              <a:buNone/>
            </a:pPr>
            <a:endParaRPr lang="en-US" u="sng" dirty="0" smtClean="0">
              <a:solidFill>
                <a:schemeClr val="tx1">
                  <a:lumMod val="10000"/>
                </a:schemeClr>
              </a:solidFill>
            </a:endParaRPr>
          </a:p>
          <a:p>
            <a:pPr algn="ctr">
              <a:buNone/>
            </a:pPr>
            <a:r>
              <a:rPr lang="en-US" sz="2800" u="sng" dirty="0" smtClean="0">
                <a:solidFill>
                  <a:schemeClr val="tx1">
                    <a:lumMod val="10000"/>
                  </a:schemeClr>
                </a:solidFill>
              </a:rPr>
              <a:t>The heat of combustion for methane (CH</a:t>
            </a:r>
            <a:r>
              <a:rPr lang="en-US" sz="2800" u="sng" baseline="-25000" dirty="0" smtClean="0">
                <a:solidFill>
                  <a:schemeClr val="tx1">
                    <a:lumMod val="10000"/>
                  </a:schemeClr>
                </a:solidFill>
              </a:rPr>
              <a:t>4</a:t>
            </a:r>
            <a:r>
              <a:rPr lang="en-US" sz="2800" u="sng" dirty="0" smtClean="0">
                <a:solidFill>
                  <a:schemeClr val="tx1">
                    <a:lumMod val="10000"/>
                  </a:schemeClr>
                </a:solidFill>
              </a:rPr>
              <a:t>)  is -890 kJ</a:t>
            </a:r>
          </a:p>
          <a:p>
            <a:pPr algn="ctr">
              <a:buNone/>
            </a:pPr>
            <a:endParaRPr lang="en-US" u="sng" dirty="0" smtClean="0">
              <a:solidFill>
                <a:schemeClr val="tx1">
                  <a:lumMod val="10000"/>
                </a:schemeClr>
              </a:solidFill>
            </a:endParaRPr>
          </a:p>
          <a:p>
            <a:pPr algn="ctr">
              <a:buNone/>
            </a:pPr>
            <a:r>
              <a:rPr lang="en-US" dirty="0" smtClean="0">
                <a:solidFill>
                  <a:srgbClr val="FF0000"/>
                </a:solidFill>
              </a:rPr>
              <a:t>Is the combustion of methane </a:t>
            </a:r>
          </a:p>
          <a:p>
            <a:pPr algn="ctr">
              <a:buNone/>
            </a:pPr>
            <a:r>
              <a:rPr lang="en-US" dirty="0" smtClean="0">
                <a:solidFill>
                  <a:srgbClr val="FF0000"/>
                </a:solidFill>
              </a:rPr>
              <a:t>endothermic or exothermic?  </a:t>
            </a:r>
          </a:p>
          <a:p>
            <a:pPr>
              <a:buNone/>
            </a:pPr>
            <a:endParaRPr lang="en-US" dirty="0" smtClean="0"/>
          </a:p>
          <a:p>
            <a:pPr>
              <a:buNone/>
            </a:pPr>
            <a:endParaRPr lang="en-US" dirty="0"/>
          </a:p>
        </p:txBody>
      </p:sp>
      <p:sp>
        <p:nvSpPr>
          <p:cNvPr id="4" name="TextBox 3"/>
          <p:cNvSpPr txBox="1"/>
          <p:nvPr/>
        </p:nvSpPr>
        <p:spPr>
          <a:xfrm>
            <a:off x="4648200" y="6248400"/>
            <a:ext cx="4495800" cy="369332"/>
          </a:xfrm>
          <a:prstGeom prst="rect">
            <a:avLst/>
          </a:prstGeom>
          <a:noFill/>
        </p:spPr>
        <p:txBody>
          <a:bodyPr wrap="square" rtlCol="0">
            <a:spAutoFit/>
          </a:bodyPr>
          <a:lstStyle/>
          <a:p>
            <a:r>
              <a:rPr lang="en-US" dirty="0" smtClean="0">
                <a:solidFill>
                  <a:srgbClr val="0070C0"/>
                </a:solidFill>
              </a:rPr>
              <a:t>Exothermic  (</a:t>
            </a:r>
            <a:r>
              <a:rPr lang="en-US" u="sng" dirty="0" smtClean="0">
                <a:solidFill>
                  <a:schemeClr val="tx1">
                    <a:lumMod val="10000"/>
                  </a:schemeClr>
                </a:solidFill>
              </a:rPr>
              <a:t>∆H</a:t>
            </a:r>
            <a:r>
              <a:rPr lang="en-US" dirty="0" smtClean="0">
                <a:solidFill>
                  <a:srgbClr val="0070C0"/>
                </a:solidFill>
              </a:rPr>
              <a:t> is NEGATIVE)</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pic>
        <p:nvPicPr>
          <p:cNvPr id="4" name="Content Placeholder 3" descr="heat of combustion table.jpg"/>
          <p:cNvPicPr>
            <a:picLocks noGrp="1" noChangeAspect="1"/>
          </p:cNvPicPr>
          <p:nvPr>
            <p:ph idx="4294967295"/>
          </p:nvPr>
        </p:nvPicPr>
        <p:blipFill>
          <a:blip r:embed="rId3" cstate="print"/>
          <a:srcRect l="1301" t="2152" r="1301" b="2152"/>
          <a:stretch>
            <a:fillRect/>
          </a:stretch>
        </p:blipFill>
        <p:spPr>
          <a:xfrm>
            <a:off x="0" y="457200"/>
            <a:ext cx="9144000" cy="6400801"/>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162800" cy="762000"/>
          </a:xfrm>
        </p:spPr>
        <p:txBody>
          <a:bodyPr/>
          <a:lstStyle/>
          <a:p>
            <a:r>
              <a:rPr lang="en-US" dirty="0" smtClean="0">
                <a:solidFill>
                  <a:schemeClr val="tx1">
                    <a:lumMod val="10000"/>
                  </a:schemeClr>
                </a:solidFill>
              </a:rPr>
              <a:t>Heat &amp; Changes In state</a:t>
            </a:r>
            <a:endParaRPr lang="en-US" dirty="0">
              <a:solidFill>
                <a:schemeClr val="tx1">
                  <a:lumMod val="10000"/>
                </a:schemeClr>
              </a:solidFill>
            </a:endParaRPr>
          </a:p>
        </p:txBody>
      </p:sp>
      <p:sp>
        <p:nvSpPr>
          <p:cNvPr id="3" name="Content Placeholder 2"/>
          <p:cNvSpPr>
            <a:spLocks noGrp="1"/>
          </p:cNvSpPr>
          <p:nvPr>
            <p:ph idx="1"/>
          </p:nvPr>
        </p:nvSpPr>
        <p:spPr>
          <a:xfrm>
            <a:off x="152400" y="609600"/>
            <a:ext cx="8763000" cy="1600200"/>
          </a:xfrm>
        </p:spPr>
        <p:txBody>
          <a:bodyPr>
            <a:noAutofit/>
          </a:bodyPr>
          <a:lstStyle/>
          <a:p>
            <a:pPr>
              <a:buNone/>
            </a:pPr>
            <a:r>
              <a:rPr lang="en-US" sz="2800" dirty="0" smtClean="0">
                <a:solidFill>
                  <a:schemeClr val="tx1">
                    <a:lumMod val="10000"/>
                  </a:schemeClr>
                </a:solidFill>
              </a:rPr>
              <a:t>All solids </a:t>
            </a:r>
            <a:r>
              <a:rPr lang="en-US" sz="2800" u="sng" dirty="0" smtClean="0">
                <a:solidFill>
                  <a:schemeClr val="tx1">
                    <a:lumMod val="10000"/>
                  </a:schemeClr>
                </a:solidFill>
              </a:rPr>
              <a:t>absorb</a:t>
            </a:r>
            <a:r>
              <a:rPr lang="en-US" sz="2800" dirty="0" smtClean="0">
                <a:solidFill>
                  <a:schemeClr val="tx1">
                    <a:lumMod val="10000"/>
                  </a:schemeClr>
                </a:solidFill>
              </a:rPr>
              <a:t> heat when they melt to liquid</a:t>
            </a:r>
          </a:p>
          <a:p>
            <a:pPr>
              <a:buNone/>
            </a:pPr>
            <a:endParaRPr lang="en-US" sz="800" dirty="0" smtClean="0">
              <a:solidFill>
                <a:schemeClr val="tx1">
                  <a:lumMod val="10000"/>
                </a:schemeClr>
              </a:solidFill>
            </a:endParaRPr>
          </a:p>
          <a:p>
            <a:pPr>
              <a:buNone/>
            </a:pPr>
            <a:r>
              <a:rPr lang="en-US" sz="2800" u="sng" dirty="0" smtClean="0">
                <a:solidFill>
                  <a:schemeClr val="tx1">
                    <a:lumMod val="10000"/>
                  </a:schemeClr>
                </a:solidFill>
              </a:rPr>
              <a:t>When ever a state change happens,  </a:t>
            </a:r>
          </a:p>
          <a:p>
            <a:pPr>
              <a:buNone/>
            </a:pPr>
            <a:r>
              <a:rPr lang="en-US" sz="2800" u="sng" dirty="0" smtClean="0">
                <a:solidFill>
                  <a:schemeClr val="tx1">
                    <a:lumMod val="10000"/>
                  </a:schemeClr>
                </a:solidFill>
              </a:rPr>
              <a:t>the temperature of the substance stays constant</a:t>
            </a:r>
            <a:r>
              <a:rPr lang="en-US" sz="2800" dirty="0" smtClean="0">
                <a:solidFill>
                  <a:schemeClr val="tx1">
                    <a:lumMod val="10000"/>
                  </a:schemeClr>
                </a:solidFill>
              </a:rPr>
              <a:t>. </a:t>
            </a:r>
          </a:p>
          <a:p>
            <a:pPr algn="ctr">
              <a:buNone/>
            </a:pPr>
            <a:r>
              <a:rPr lang="en-US" sz="2400" dirty="0" smtClean="0">
                <a:solidFill>
                  <a:schemeClr val="tx1">
                    <a:lumMod val="10000"/>
                  </a:schemeClr>
                </a:solidFill>
              </a:rPr>
              <a:t>(0</a:t>
            </a:r>
            <a:r>
              <a:rPr lang="en-US" sz="2400" baseline="30000" dirty="0" smtClean="0">
                <a:solidFill>
                  <a:schemeClr val="tx1">
                    <a:lumMod val="10000"/>
                  </a:schemeClr>
                </a:solidFill>
              </a:rPr>
              <a:t>o</a:t>
            </a:r>
            <a:r>
              <a:rPr lang="en-US" sz="2400" dirty="0" smtClean="0">
                <a:solidFill>
                  <a:schemeClr val="tx1">
                    <a:lumMod val="10000"/>
                  </a:schemeClr>
                </a:solidFill>
              </a:rPr>
              <a:t>C solid ice  AND 0</a:t>
            </a:r>
            <a:r>
              <a:rPr lang="en-US" sz="2400" baseline="30000" dirty="0" smtClean="0">
                <a:solidFill>
                  <a:schemeClr val="tx1">
                    <a:lumMod val="10000"/>
                  </a:schemeClr>
                </a:solidFill>
              </a:rPr>
              <a:t>o</a:t>
            </a:r>
            <a:r>
              <a:rPr lang="en-US" sz="2400" dirty="0" smtClean="0">
                <a:solidFill>
                  <a:schemeClr val="tx1">
                    <a:lumMod val="10000"/>
                  </a:schemeClr>
                </a:solidFill>
              </a:rPr>
              <a:t>C liquid water)</a:t>
            </a:r>
            <a:endParaRPr lang="en-US" sz="2400" dirty="0">
              <a:solidFill>
                <a:schemeClr val="bg1"/>
              </a:solidFill>
            </a:endParaRPr>
          </a:p>
        </p:txBody>
      </p:sp>
      <p:pic>
        <p:nvPicPr>
          <p:cNvPr id="4" name="Picture 3" descr="enthalpy.jpg"/>
          <p:cNvPicPr>
            <a:picLocks noChangeAspect="1"/>
          </p:cNvPicPr>
          <p:nvPr/>
        </p:nvPicPr>
        <p:blipFill>
          <a:blip r:embed="rId3" cstate="print"/>
          <a:stretch>
            <a:fillRect/>
          </a:stretch>
        </p:blipFill>
        <p:spPr>
          <a:xfrm>
            <a:off x="457200" y="2777585"/>
            <a:ext cx="8229600" cy="408041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solidFill>
                  <a:schemeClr val="bg1"/>
                </a:solidFill>
              </a:rPr>
              <a:t>What is </a:t>
            </a:r>
            <a:r>
              <a:rPr lang="en-US" dirty="0" err="1" smtClean="0">
                <a:solidFill>
                  <a:schemeClr val="bg1"/>
                </a:solidFill>
              </a:rPr>
              <a:t>Thermochemistry</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sz="half" idx="1"/>
          </p:nvPr>
        </p:nvSpPr>
        <p:spPr>
          <a:xfrm>
            <a:off x="228600" y="914400"/>
            <a:ext cx="8915400" cy="838200"/>
          </a:xfrm>
        </p:spPr>
        <p:txBody>
          <a:bodyPr/>
          <a:lstStyle/>
          <a:p>
            <a:r>
              <a:rPr lang="en-US" u="sng" dirty="0" smtClean="0">
                <a:solidFill>
                  <a:schemeClr val="bg1"/>
                </a:solidFill>
              </a:rPr>
              <a:t>Study of energy changes and changes in state that occur during chemical reactions</a:t>
            </a:r>
          </a:p>
          <a:p>
            <a:endParaRPr lang="en-US" u="sng" dirty="0">
              <a:solidFill>
                <a:schemeClr val="tx1">
                  <a:lumMod val="10000"/>
                </a:schemeClr>
              </a:solidFill>
            </a:endParaRPr>
          </a:p>
        </p:txBody>
      </p:sp>
      <p:pic>
        <p:nvPicPr>
          <p:cNvPr id="5" name="Content Placeholder 4" descr="car.jpg"/>
          <p:cNvPicPr>
            <a:picLocks noGrp="1" noChangeAspect="1"/>
          </p:cNvPicPr>
          <p:nvPr>
            <p:ph sz="half" idx="2"/>
          </p:nvPr>
        </p:nvPicPr>
        <p:blipFill>
          <a:blip r:embed="rId3" cstate="print"/>
          <a:stretch>
            <a:fillRect/>
          </a:stretch>
        </p:blipFill>
        <p:spPr>
          <a:xfrm>
            <a:off x="2362200" y="2133600"/>
            <a:ext cx="4343400" cy="2601266"/>
          </a:xfrm>
        </p:spPr>
      </p:pic>
      <p:sp>
        <p:nvSpPr>
          <p:cNvPr id="6" name="TextBox 5"/>
          <p:cNvSpPr txBox="1"/>
          <p:nvPr/>
        </p:nvSpPr>
        <p:spPr>
          <a:xfrm>
            <a:off x="609600" y="4724400"/>
            <a:ext cx="8534400" cy="954107"/>
          </a:xfrm>
          <a:prstGeom prst="rect">
            <a:avLst/>
          </a:prstGeom>
          <a:noFill/>
        </p:spPr>
        <p:txBody>
          <a:bodyPr wrap="square" rtlCol="0">
            <a:spAutoFit/>
          </a:bodyPr>
          <a:lstStyle/>
          <a:p>
            <a:r>
              <a:rPr lang="en-US" sz="2800" dirty="0" smtClean="0">
                <a:solidFill>
                  <a:srgbClr val="C00000"/>
                </a:solidFill>
              </a:rPr>
              <a:t>Fuel is burned in a car engine this is chemical potential energy being released and used to do work</a:t>
            </a:r>
            <a:endParaRPr lang="en-US" sz="2800" dirty="0">
              <a:solidFill>
                <a:srgbClr val="C00000"/>
              </a:solidFill>
            </a:endParaRPr>
          </a:p>
        </p:txBody>
      </p:sp>
      <p:sp>
        <p:nvSpPr>
          <p:cNvPr id="7" name="TextBox 6"/>
          <p:cNvSpPr txBox="1"/>
          <p:nvPr/>
        </p:nvSpPr>
        <p:spPr>
          <a:xfrm>
            <a:off x="533400" y="5903893"/>
            <a:ext cx="8610600" cy="954107"/>
          </a:xfrm>
          <a:prstGeom prst="rect">
            <a:avLst/>
          </a:prstGeom>
          <a:noFill/>
        </p:spPr>
        <p:txBody>
          <a:bodyPr wrap="square" rtlCol="0">
            <a:spAutoFit/>
          </a:bodyPr>
          <a:lstStyle/>
          <a:p>
            <a:r>
              <a:rPr lang="en-US" sz="2800" dirty="0" smtClean="0">
                <a:solidFill>
                  <a:srgbClr val="C00000"/>
                </a:solidFill>
              </a:rPr>
              <a:t>Chemical potential energy is energy </a:t>
            </a:r>
            <a:r>
              <a:rPr lang="en-US" sz="2800" u="sng" dirty="0" smtClean="0">
                <a:solidFill>
                  <a:schemeClr val="bg1"/>
                </a:solidFill>
              </a:rPr>
              <a:t>stored in the chemical bonds of a substance</a:t>
            </a:r>
            <a:endParaRPr lang="en-US" sz="2800" u="sng"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33400" y="457200"/>
            <a:ext cx="8153400" cy="990600"/>
          </a:xfrm>
        </p:spPr>
        <p:txBody>
          <a:bodyPr/>
          <a:lstStyle/>
          <a:p>
            <a:r>
              <a:rPr lang="en-US" sz="3600" dirty="0" smtClean="0">
                <a:solidFill>
                  <a:schemeClr val="tx1">
                    <a:lumMod val="10000"/>
                  </a:schemeClr>
                </a:solidFill>
              </a:rPr>
              <a:t>Remember Energy is Conserved</a:t>
            </a:r>
            <a:endParaRPr lang="en-US" sz="3600" dirty="0">
              <a:solidFill>
                <a:schemeClr val="tx1">
                  <a:lumMod val="10000"/>
                </a:schemeClr>
              </a:solidFill>
            </a:endParaRPr>
          </a:p>
        </p:txBody>
      </p:sp>
      <p:sp>
        <p:nvSpPr>
          <p:cNvPr id="8" name="Content Placeholder 7"/>
          <p:cNvSpPr>
            <a:spLocks noGrp="1"/>
          </p:cNvSpPr>
          <p:nvPr>
            <p:ph idx="1"/>
          </p:nvPr>
        </p:nvSpPr>
        <p:spPr>
          <a:xfrm>
            <a:off x="1066800" y="1600200"/>
            <a:ext cx="7162800" cy="4419600"/>
          </a:xfrm>
        </p:spPr>
        <p:txBody>
          <a:bodyPr/>
          <a:lstStyle/>
          <a:p>
            <a:pPr>
              <a:buNone/>
            </a:pPr>
            <a:r>
              <a:rPr lang="en-US" u="sng" dirty="0" smtClean="0">
                <a:solidFill>
                  <a:schemeClr val="tx1">
                    <a:lumMod val="10000"/>
                  </a:schemeClr>
                </a:solidFill>
              </a:rPr>
              <a:t>The heat absorbed = heat lost</a:t>
            </a:r>
          </a:p>
          <a:p>
            <a:pPr>
              <a:buNone/>
            </a:pPr>
            <a:endParaRPr lang="en-US" u="sng" dirty="0" smtClean="0">
              <a:solidFill>
                <a:schemeClr val="tx1">
                  <a:lumMod val="10000"/>
                </a:schemeClr>
              </a:solidFill>
            </a:endParaRPr>
          </a:p>
          <a:p>
            <a:pPr algn="ctr">
              <a:buNone/>
            </a:pPr>
            <a:r>
              <a:rPr lang="en-US" u="sng" dirty="0" smtClean="0">
                <a:solidFill>
                  <a:schemeClr val="tx1">
                    <a:lumMod val="10000"/>
                  </a:schemeClr>
                </a:solidFill>
              </a:rPr>
              <a:t>∆</a:t>
            </a:r>
            <a:r>
              <a:rPr lang="en-US" u="sng" dirty="0" err="1" smtClean="0">
                <a:solidFill>
                  <a:schemeClr val="tx1">
                    <a:lumMod val="10000"/>
                  </a:schemeClr>
                </a:solidFill>
              </a:rPr>
              <a:t>H</a:t>
            </a:r>
            <a:r>
              <a:rPr lang="en-US" u="sng" baseline="-25000" dirty="0" err="1" smtClean="0">
                <a:solidFill>
                  <a:schemeClr val="tx1">
                    <a:lumMod val="10000"/>
                  </a:schemeClr>
                </a:solidFill>
              </a:rPr>
              <a:t>vap</a:t>
            </a:r>
            <a:r>
              <a:rPr lang="en-US" u="sng" dirty="0" smtClean="0">
                <a:solidFill>
                  <a:schemeClr val="tx1">
                    <a:lumMod val="10000"/>
                  </a:schemeClr>
                </a:solidFill>
              </a:rPr>
              <a:t>= -∆</a:t>
            </a:r>
            <a:r>
              <a:rPr lang="en-US" u="sng" dirty="0" err="1" smtClean="0">
                <a:solidFill>
                  <a:schemeClr val="tx1">
                    <a:lumMod val="10000"/>
                  </a:schemeClr>
                </a:solidFill>
              </a:rPr>
              <a:t>H</a:t>
            </a:r>
            <a:r>
              <a:rPr lang="en-US" u="sng" baseline="-25000" dirty="0" err="1" smtClean="0">
                <a:solidFill>
                  <a:schemeClr val="tx1">
                    <a:lumMod val="10000"/>
                  </a:schemeClr>
                </a:solidFill>
              </a:rPr>
              <a:t>cond</a:t>
            </a:r>
            <a:r>
              <a:rPr lang="en-US" u="sng" dirty="0" smtClean="0">
                <a:solidFill>
                  <a:schemeClr val="tx1">
                    <a:lumMod val="10000"/>
                  </a:schemeClr>
                </a:solidFill>
              </a:rPr>
              <a:t> </a:t>
            </a:r>
          </a:p>
          <a:p>
            <a:pPr algn="ctr">
              <a:buNone/>
            </a:pPr>
            <a:endParaRPr lang="en-US" u="sng" dirty="0" smtClean="0">
              <a:solidFill>
                <a:schemeClr val="tx1">
                  <a:lumMod val="10000"/>
                </a:schemeClr>
              </a:solidFill>
            </a:endParaRPr>
          </a:p>
          <a:p>
            <a:pPr algn="ctr">
              <a:buNone/>
            </a:pPr>
            <a:r>
              <a:rPr lang="en-US" u="sng" dirty="0" smtClean="0">
                <a:solidFill>
                  <a:schemeClr val="tx1">
                    <a:lumMod val="10000"/>
                  </a:schemeClr>
                </a:solidFill>
              </a:rPr>
              <a:t>∆</a:t>
            </a:r>
            <a:r>
              <a:rPr lang="en-US" u="sng" dirty="0" err="1" smtClean="0">
                <a:solidFill>
                  <a:schemeClr val="tx1">
                    <a:lumMod val="10000"/>
                  </a:schemeClr>
                </a:solidFill>
              </a:rPr>
              <a:t>H</a:t>
            </a:r>
            <a:r>
              <a:rPr lang="en-US" u="sng" baseline="-25000" dirty="0" err="1" smtClean="0">
                <a:solidFill>
                  <a:schemeClr val="tx1">
                    <a:lumMod val="10000"/>
                  </a:schemeClr>
                </a:solidFill>
              </a:rPr>
              <a:t>fus</a:t>
            </a:r>
            <a:r>
              <a:rPr lang="en-US" u="sng" dirty="0" smtClean="0">
                <a:solidFill>
                  <a:schemeClr val="tx1">
                    <a:lumMod val="10000"/>
                  </a:schemeClr>
                </a:solidFill>
              </a:rPr>
              <a:t>= -∆</a:t>
            </a:r>
            <a:r>
              <a:rPr lang="en-US" u="sng" dirty="0" err="1" smtClean="0">
                <a:solidFill>
                  <a:schemeClr val="tx1">
                    <a:lumMod val="10000"/>
                  </a:schemeClr>
                </a:solidFill>
              </a:rPr>
              <a:t>H</a:t>
            </a:r>
            <a:r>
              <a:rPr lang="en-US" u="sng" baseline="-25000" dirty="0" err="1" smtClean="0">
                <a:solidFill>
                  <a:schemeClr val="tx1">
                    <a:lumMod val="10000"/>
                  </a:schemeClr>
                </a:solidFill>
              </a:rPr>
              <a:t>solid</a:t>
            </a:r>
            <a:r>
              <a:rPr lang="en-US" u="sng" baseline="-25000" dirty="0" smtClean="0">
                <a:solidFill>
                  <a:schemeClr val="tx1">
                    <a:lumMod val="10000"/>
                  </a:schemeClr>
                </a:solidFill>
              </a:rPr>
              <a:t>   </a:t>
            </a:r>
          </a:p>
          <a:p>
            <a:endParaRPr lang="en-US" u="sng" dirty="0" smtClean="0">
              <a:solidFill>
                <a:schemeClr val="tx1">
                  <a:lumMod val="10000"/>
                </a:schemeClr>
              </a:solidFill>
            </a:endParaRP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pic>
        <p:nvPicPr>
          <p:cNvPr id="7" name="Picture 6" descr="heat of change table.jpg"/>
          <p:cNvPicPr>
            <a:picLocks noChangeAspect="1"/>
          </p:cNvPicPr>
          <p:nvPr/>
        </p:nvPicPr>
        <p:blipFill>
          <a:blip r:embed="rId3" cstate="print"/>
          <a:srcRect l="1100" t="2143" r="2199" b="10714"/>
          <a:stretch>
            <a:fillRect/>
          </a:stretch>
        </p:blipFill>
        <p:spPr>
          <a:xfrm>
            <a:off x="1" y="838200"/>
            <a:ext cx="9144000" cy="52578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6324600" y="0"/>
            <a:ext cx="2133600" cy="1569660"/>
          </a:xfrm>
          <a:prstGeom prst="rect">
            <a:avLst/>
          </a:prstGeom>
          <a:noFill/>
        </p:spPr>
        <p:txBody>
          <a:bodyPr wrap="square" rtlCol="0">
            <a:spAutoFit/>
          </a:bodyPr>
          <a:lstStyle/>
          <a:p>
            <a:r>
              <a:rPr lang="en-US" sz="2400" dirty="0" smtClean="0">
                <a:solidFill>
                  <a:schemeClr val="bg2"/>
                </a:solidFill>
              </a:rPr>
              <a:t>In which region is the temperature constant?</a:t>
            </a:r>
            <a:endParaRPr lang="en-US" sz="2400" dirty="0">
              <a:solidFill>
                <a:schemeClr val="bg2"/>
              </a:solidFill>
            </a:endParaRPr>
          </a:p>
        </p:txBody>
      </p:sp>
      <p:sp>
        <p:nvSpPr>
          <p:cNvPr id="11" name="TextBox 10"/>
          <p:cNvSpPr txBox="1"/>
          <p:nvPr/>
        </p:nvSpPr>
        <p:spPr>
          <a:xfrm>
            <a:off x="6400800" y="1981200"/>
            <a:ext cx="2743200" cy="3416320"/>
          </a:xfrm>
          <a:prstGeom prst="rect">
            <a:avLst/>
          </a:prstGeom>
          <a:noFill/>
        </p:spPr>
        <p:txBody>
          <a:bodyPr wrap="square" rtlCol="0">
            <a:spAutoFit/>
          </a:bodyPr>
          <a:lstStyle/>
          <a:p>
            <a:r>
              <a:rPr lang="en-US" sz="2400" dirty="0" smtClean="0">
                <a:solidFill>
                  <a:schemeClr val="bg2"/>
                </a:solidFill>
              </a:rPr>
              <a:t>How does the amount of energy required to melt a given mass of ice compare to the energy required to vaporize the same mass of liquid water? </a:t>
            </a:r>
            <a:endParaRPr lang="en-US" sz="2400" dirty="0">
              <a:solidFill>
                <a:schemeClr val="bg2"/>
              </a:solidFill>
            </a:endParaRPr>
          </a:p>
        </p:txBody>
      </p:sp>
      <p:sp>
        <p:nvSpPr>
          <p:cNvPr id="12" name="TextBox 11"/>
          <p:cNvSpPr txBox="1"/>
          <p:nvPr/>
        </p:nvSpPr>
        <p:spPr>
          <a:xfrm>
            <a:off x="1066800" y="5181600"/>
            <a:ext cx="5334000" cy="1200329"/>
          </a:xfrm>
          <a:prstGeom prst="rect">
            <a:avLst/>
          </a:prstGeom>
          <a:noFill/>
        </p:spPr>
        <p:txBody>
          <a:bodyPr wrap="square" rtlCol="0">
            <a:spAutoFit/>
          </a:bodyPr>
          <a:lstStyle/>
          <a:p>
            <a:r>
              <a:rPr lang="en-US" sz="2400" dirty="0" smtClean="0">
                <a:solidFill>
                  <a:schemeClr val="bg2"/>
                </a:solidFill>
              </a:rPr>
              <a:t>Which region represents the coexistence of liquid and solid? </a:t>
            </a:r>
          </a:p>
          <a:p>
            <a:r>
              <a:rPr lang="en-US" sz="2400" dirty="0" smtClean="0">
                <a:solidFill>
                  <a:schemeClr val="bg2"/>
                </a:solidFill>
              </a:rPr>
              <a:t>Liquid and vapor? </a:t>
            </a:r>
            <a:endParaRPr lang="en-US" sz="2400" dirty="0">
              <a:solidFill>
                <a:schemeClr val="bg2"/>
              </a:solidFill>
            </a:endParaRPr>
          </a:p>
        </p:txBody>
      </p:sp>
      <p:pic>
        <p:nvPicPr>
          <p:cNvPr id="6" name="Content Placeholder 8" descr="heating curve graph.jpg"/>
          <p:cNvPicPr>
            <a:picLocks noChangeAspect="1"/>
          </p:cNvPicPr>
          <p:nvPr/>
        </p:nvPicPr>
        <p:blipFill>
          <a:blip r:embed="rId3" cstate="print"/>
          <a:srcRect l="2954" t="3636" r="5908" b="7273"/>
          <a:stretch>
            <a:fillRect/>
          </a:stretch>
        </p:blipFill>
        <p:spPr bwMode="auto">
          <a:xfrm>
            <a:off x="0" y="0"/>
            <a:ext cx="6045512" cy="4800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209800" y="-228600"/>
            <a:ext cx="4800600" cy="990600"/>
          </a:xfrm>
        </p:spPr>
        <p:txBody>
          <a:bodyPr/>
          <a:lstStyle/>
          <a:p>
            <a:r>
              <a:rPr lang="en-US" dirty="0" smtClean="0">
                <a:solidFill>
                  <a:schemeClr val="tx1">
                    <a:lumMod val="10000"/>
                  </a:schemeClr>
                </a:solidFill>
              </a:rPr>
              <a:t>Heat of solution</a:t>
            </a:r>
            <a:endParaRPr lang="en-US" dirty="0">
              <a:solidFill>
                <a:schemeClr val="tx1">
                  <a:lumMod val="10000"/>
                </a:schemeClr>
              </a:solidFill>
            </a:endParaRPr>
          </a:p>
        </p:txBody>
      </p:sp>
      <p:sp>
        <p:nvSpPr>
          <p:cNvPr id="8" name="Content Placeholder 7"/>
          <p:cNvSpPr>
            <a:spLocks noGrp="1"/>
          </p:cNvSpPr>
          <p:nvPr>
            <p:ph idx="1"/>
          </p:nvPr>
        </p:nvSpPr>
        <p:spPr>
          <a:xfrm>
            <a:off x="152400" y="533400"/>
            <a:ext cx="8991600" cy="4876800"/>
          </a:xfrm>
        </p:spPr>
        <p:txBody>
          <a:bodyPr>
            <a:normAutofit/>
          </a:bodyPr>
          <a:lstStyle/>
          <a:p>
            <a:r>
              <a:rPr lang="en-US" u="sng" dirty="0" smtClean="0">
                <a:solidFill>
                  <a:schemeClr val="tx1">
                    <a:lumMod val="10000"/>
                  </a:schemeClr>
                </a:solidFill>
              </a:rPr>
              <a:t>∆</a:t>
            </a:r>
            <a:r>
              <a:rPr lang="en-US" u="sng" dirty="0" err="1" smtClean="0">
                <a:solidFill>
                  <a:schemeClr val="tx1">
                    <a:lumMod val="10000"/>
                  </a:schemeClr>
                </a:solidFill>
              </a:rPr>
              <a:t>H</a:t>
            </a:r>
            <a:r>
              <a:rPr lang="en-US" u="sng" baseline="-25000" dirty="0" err="1" smtClean="0">
                <a:solidFill>
                  <a:schemeClr val="tx1">
                    <a:lumMod val="10000"/>
                  </a:schemeClr>
                </a:solidFill>
              </a:rPr>
              <a:t>soln</a:t>
            </a:r>
            <a:r>
              <a:rPr lang="en-US" u="sng" baseline="-25000" dirty="0" smtClean="0">
                <a:solidFill>
                  <a:schemeClr val="tx1">
                    <a:lumMod val="10000"/>
                  </a:schemeClr>
                </a:solidFill>
              </a:rPr>
              <a:t>    </a:t>
            </a:r>
            <a:r>
              <a:rPr lang="en-US" sz="2800" dirty="0" smtClean="0">
                <a:solidFill>
                  <a:schemeClr val="tx1">
                    <a:lumMod val="10000"/>
                  </a:schemeClr>
                </a:solidFill>
              </a:rPr>
              <a:t>(The heat change caused by </a:t>
            </a:r>
            <a:r>
              <a:rPr lang="en-US" sz="2800" smtClean="0">
                <a:solidFill>
                  <a:schemeClr val="tx1">
                    <a:lumMod val="10000"/>
                  </a:schemeClr>
                </a:solidFill>
              </a:rPr>
              <a:t>the </a:t>
            </a:r>
            <a:r>
              <a:rPr lang="en-US" sz="2800" smtClean="0">
                <a:solidFill>
                  <a:schemeClr val="tx1">
                    <a:lumMod val="10000"/>
                  </a:schemeClr>
                </a:solidFill>
              </a:rPr>
              <a:t>disassociation  </a:t>
            </a:r>
            <a:r>
              <a:rPr lang="en-US" sz="2800" dirty="0" smtClean="0">
                <a:solidFill>
                  <a:schemeClr val="tx1">
                    <a:lumMod val="10000"/>
                  </a:schemeClr>
                </a:solidFill>
              </a:rPr>
              <a:t>of 1 mol of a substance)</a:t>
            </a:r>
          </a:p>
          <a:p>
            <a:endParaRPr lang="en-US" sz="800" u="sng" baseline="-25000" dirty="0" smtClean="0">
              <a:solidFill>
                <a:schemeClr val="tx1">
                  <a:lumMod val="10000"/>
                </a:schemeClr>
              </a:solidFill>
            </a:endParaRPr>
          </a:p>
          <a:p>
            <a:endParaRPr lang="en-US" sz="800" u="sng" baseline="-25000" dirty="0" smtClean="0">
              <a:solidFill>
                <a:schemeClr val="tx1">
                  <a:lumMod val="10000"/>
                </a:schemeClr>
              </a:solidFill>
            </a:endParaRPr>
          </a:p>
          <a:p>
            <a:r>
              <a:rPr lang="en-US" dirty="0" smtClean="0">
                <a:solidFill>
                  <a:schemeClr val="tx1">
                    <a:lumMod val="10000"/>
                  </a:schemeClr>
                </a:solidFill>
              </a:rPr>
              <a:t>During the formation of a solution heat is either released or absorbed</a:t>
            </a:r>
          </a:p>
          <a:p>
            <a:endParaRPr lang="en-US" sz="800" dirty="0" smtClean="0">
              <a:solidFill>
                <a:schemeClr val="tx1">
                  <a:lumMod val="10000"/>
                </a:schemeClr>
              </a:solidFill>
            </a:endParaRPr>
          </a:p>
        </p:txBody>
      </p:sp>
      <p:pic>
        <p:nvPicPr>
          <p:cNvPr id="99330" name="Picture 2" descr="http://www.bpmedicalsupplies.com/images/1190811374565339834859.gif"/>
          <p:cNvPicPr>
            <a:picLocks noChangeAspect="1" noChangeArrowheads="1"/>
          </p:cNvPicPr>
          <p:nvPr/>
        </p:nvPicPr>
        <p:blipFill>
          <a:blip r:embed="rId3" cstate="print"/>
          <a:srcRect/>
          <a:stretch>
            <a:fillRect/>
          </a:stretch>
        </p:blipFill>
        <p:spPr bwMode="auto">
          <a:xfrm>
            <a:off x="4419600" y="4191000"/>
            <a:ext cx="2314575" cy="2095501"/>
          </a:xfrm>
          <a:prstGeom prst="rect">
            <a:avLst/>
          </a:prstGeom>
          <a:noFill/>
        </p:spPr>
      </p:pic>
      <p:pic>
        <p:nvPicPr>
          <p:cNvPr id="99332" name="Picture 4" descr="Grabber Hand Warmer 3 Pairs, 3/pk"/>
          <p:cNvPicPr>
            <a:picLocks noChangeAspect="1" noChangeArrowheads="1"/>
          </p:cNvPicPr>
          <p:nvPr/>
        </p:nvPicPr>
        <p:blipFill>
          <a:blip r:embed="rId4" cstate="print"/>
          <a:srcRect/>
          <a:stretch>
            <a:fillRect/>
          </a:stretch>
        </p:blipFill>
        <p:spPr bwMode="auto">
          <a:xfrm>
            <a:off x="1828800" y="2971800"/>
            <a:ext cx="2095500" cy="2095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209800" y="-228600"/>
            <a:ext cx="4800600" cy="990600"/>
          </a:xfrm>
        </p:spPr>
        <p:txBody>
          <a:bodyPr/>
          <a:lstStyle/>
          <a:p>
            <a:r>
              <a:rPr lang="en-US" dirty="0" smtClean="0">
                <a:solidFill>
                  <a:schemeClr val="tx1">
                    <a:lumMod val="10000"/>
                  </a:schemeClr>
                </a:solidFill>
              </a:rPr>
              <a:t>Heat of solution</a:t>
            </a:r>
            <a:endParaRPr lang="en-US" dirty="0">
              <a:solidFill>
                <a:schemeClr val="tx1">
                  <a:lumMod val="10000"/>
                </a:schemeClr>
              </a:solidFill>
            </a:endParaRPr>
          </a:p>
        </p:txBody>
      </p:sp>
      <p:sp>
        <p:nvSpPr>
          <p:cNvPr id="8" name="Content Placeholder 7"/>
          <p:cNvSpPr>
            <a:spLocks noGrp="1"/>
          </p:cNvSpPr>
          <p:nvPr>
            <p:ph idx="1"/>
          </p:nvPr>
        </p:nvSpPr>
        <p:spPr>
          <a:xfrm>
            <a:off x="152400" y="533400"/>
            <a:ext cx="8991600" cy="4876800"/>
          </a:xfrm>
        </p:spPr>
        <p:txBody>
          <a:bodyPr>
            <a:normAutofit/>
          </a:bodyPr>
          <a:lstStyle/>
          <a:p>
            <a:endParaRPr lang="en-US" sz="800" dirty="0" smtClean="0">
              <a:solidFill>
                <a:schemeClr val="tx1">
                  <a:lumMod val="10000"/>
                </a:schemeClr>
              </a:solidFill>
            </a:endParaRPr>
          </a:p>
          <a:p>
            <a:r>
              <a:rPr lang="en-US" dirty="0" smtClean="0">
                <a:solidFill>
                  <a:schemeClr val="tx1">
                    <a:lumMod val="10000"/>
                  </a:schemeClr>
                </a:solidFill>
              </a:rPr>
              <a:t>Hot pack: </a:t>
            </a:r>
            <a:r>
              <a:rPr lang="en-US" u="sng" dirty="0" smtClean="0">
                <a:solidFill>
                  <a:schemeClr val="tx1">
                    <a:lumMod val="10000"/>
                  </a:schemeClr>
                </a:solidFill>
              </a:rPr>
              <a:t>Exothermic: CaCl</a:t>
            </a:r>
            <a:r>
              <a:rPr lang="en-US" u="sng" baseline="-25000" dirty="0" smtClean="0">
                <a:solidFill>
                  <a:schemeClr val="tx1">
                    <a:lumMod val="10000"/>
                  </a:schemeClr>
                </a:solidFill>
              </a:rPr>
              <a:t>2</a:t>
            </a:r>
            <a:r>
              <a:rPr lang="en-US" u="sng" dirty="0" smtClean="0">
                <a:solidFill>
                  <a:schemeClr val="tx1">
                    <a:lumMod val="10000"/>
                  </a:schemeClr>
                </a:solidFill>
              </a:rPr>
              <a:t> mixes with water (heat is produced) </a:t>
            </a:r>
          </a:p>
          <a:p>
            <a:endParaRPr lang="en-US" u="sng" dirty="0" smtClean="0">
              <a:solidFill>
                <a:schemeClr val="tx1">
                  <a:lumMod val="10000"/>
                </a:schemeClr>
              </a:solidFill>
            </a:endParaRPr>
          </a:p>
          <a:p>
            <a:endParaRPr lang="en-US" u="sng" dirty="0" smtClean="0">
              <a:solidFill>
                <a:schemeClr val="tx1">
                  <a:lumMod val="10000"/>
                </a:schemeClr>
              </a:solidFill>
            </a:endParaRPr>
          </a:p>
          <a:p>
            <a:endParaRPr lang="en-US" u="sng" dirty="0" smtClean="0">
              <a:solidFill>
                <a:schemeClr val="tx1">
                  <a:lumMod val="10000"/>
                </a:schemeClr>
              </a:solidFill>
            </a:endParaRPr>
          </a:p>
          <a:p>
            <a:r>
              <a:rPr lang="en-US" dirty="0" smtClean="0">
                <a:solidFill>
                  <a:schemeClr val="tx1">
                    <a:lumMod val="10000"/>
                  </a:schemeClr>
                </a:solidFill>
              </a:rPr>
              <a:t>Cold pack: </a:t>
            </a:r>
            <a:r>
              <a:rPr lang="en-US" u="sng" dirty="0" smtClean="0">
                <a:solidFill>
                  <a:schemeClr val="tx1">
                    <a:lumMod val="10000"/>
                  </a:schemeClr>
                </a:solidFill>
              </a:rPr>
              <a:t>Endothermic: NH</a:t>
            </a:r>
            <a:r>
              <a:rPr lang="en-US" u="sng" baseline="-25000" dirty="0" smtClean="0">
                <a:solidFill>
                  <a:schemeClr val="tx1">
                    <a:lumMod val="10000"/>
                  </a:schemeClr>
                </a:solidFill>
              </a:rPr>
              <a:t>4</a:t>
            </a:r>
            <a:r>
              <a:rPr lang="en-US" u="sng" dirty="0" smtClean="0">
                <a:solidFill>
                  <a:schemeClr val="tx1">
                    <a:lumMod val="10000"/>
                  </a:schemeClr>
                </a:solidFill>
              </a:rPr>
              <a:t>NO</a:t>
            </a:r>
            <a:r>
              <a:rPr lang="en-US" u="sng" baseline="-25000" dirty="0" smtClean="0">
                <a:solidFill>
                  <a:schemeClr val="tx1">
                    <a:lumMod val="10000"/>
                  </a:schemeClr>
                </a:solidFill>
              </a:rPr>
              <a:t>3 </a:t>
            </a:r>
            <a:r>
              <a:rPr lang="en-US" u="sng" dirty="0" smtClean="0">
                <a:solidFill>
                  <a:schemeClr val="tx1">
                    <a:lumMod val="10000"/>
                  </a:schemeClr>
                </a:solidFill>
              </a:rPr>
              <a:t> mixes with water (heat is absorbed)</a:t>
            </a:r>
            <a:endParaRPr lang="en-US" u="sng" dirty="0">
              <a:solidFill>
                <a:schemeClr val="tx1">
                  <a:lumMod val="10000"/>
                </a:schemeClr>
              </a:solidFill>
            </a:endParaRPr>
          </a:p>
        </p:txBody>
      </p:sp>
      <p:pic>
        <p:nvPicPr>
          <p:cNvPr id="99330" name="Picture 2" descr="http://www.bpmedicalsupplies.com/images/1190811374565339834859.gif"/>
          <p:cNvPicPr>
            <a:picLocks noChangeAspect="1" noChangeArrowheads="1"/>
          </p:cNvPicPr>
          <p:nvPr/>
        </p:nvPicPr>
        <p:blipFill>
          <a:blip r:embed="rId3" cstate="print"/>
          <a:srcRect/>
          <a:stretch>
            <a:fillRect/>
          </a:stretch>
        </p:blipFill>
        <p:spPr bwMode="auto">
          <a:xfrm>
            <a:off x="5486400" y="4191000"/>
            <a:ext cx="2945821" cy="2667000"/>
          </a:xfrm>
          <a:prstGeom prst="rect">
            <a:avLst/>
          </a:prstGeom>
          <a:noFill/>
        </p:spPr>
      </p:pic>
      <p:pic>
        <p:nvPicPr>
          <p:cNvPr id="99332" name="Picture 4" descr="Grabber Hand Warmer 3 Pairs, 3/pk"/>
          <p:cNvPicPr>
            <a:picLocks noChangeAspect="1" noChangeArrowheads="1"/>
          </p:cNvPicPr>
          <p:nvPr/>
        </p:nvPicPr>
        <p:blipFill>
          <a:blip r:embed="rId4" cstate="print"/>
          <a:srcRect/>
          <a:stretch>
            <a:fillRect/>
          </a:stretch>
        </p:blipFill>
        <p:spPr bwMode="auto">
          <a:xfrm>
            <a:off x="5029200" y="1371600"/>
            <a:ext cx="2095500" cy="2095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sosceles Triangle 2"/>
          <p:cNvSpPr/>
          <p:nvPr/>
        </p:nvSpPr>
        <p:spPr bwMode="auto">
          <a:xfrm>
            <a:off x="2590800" y="2438400"/>
            <a:ext cx="228600" cy="3048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Isosceles Triangle 4"/>
          <p:cNvSpPr/>
          <p:nvPr/>
        </p:nvSpPr>
        <p:spPr bwMode="auto">
          <a:xfrm>
            <a:off x="7924800" y="3200400"/>
            <a:ext cx="1524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Isosceles Triangle 5"/>
          <p:cNvSpPr/>
          <p:nvPr/>
        </p:nvSpPr>
        <p:spPr bwMode="auto">
          <a:xfrm>
            <a:off x="2743200" y="4191000"/>
            <a:ext cx="152400" cy="3048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a:xfrm>
            <a:off x="304800" y="1295400"/>
            <a:ext cx="8610600" cy="4953000"/>
          </a:xfrm>
        </p:spPr>
        <p:txBody>
          <a:bodyPr/>
          <a:lstStyle/>
          <a:p>
            <a:r>
              <a:rPr lang="en-US" sz="4800" b="1" u="sng" dirty="0"/>
              <a:t>Formation Reaction</a:t>
            </a:r>
            <a:r>
              <a:rPr lang="en-US" sz="4800" dirty="0"/>
              <a:t> Enthalpies Data can be used to build enthalpy data for unknown reactions. </a:t>
            </a:r>
          </a:p>
          <a:p>
            <a:r>
              <a:rPr lang="en-US" sz="1600" dirty="0"/>
              <a:t> </a:t>
            </a:r>
          </a:p>
          <a:p>
            <a:r>
              <a:rPr lang="en-US" sz="4800" dirty="0"/>
              <a:t>This saves $, effort and makes data manageable.</a:t>
            </a:r>
          </a:p>
          <a:p>
            <a:endParaRPr lang="en-US" sz="1400" dirty="0"/>
          </a:p>
        </p:txBody>
      </p:sp>
      <p:sp>
        <p:nvSpPr>
          <p:cNvPr id="196611" name="Rectangle 3"/>
          <p:cNvSpPr>
            <a:spLocks noGrp="1" noChangeArrowheads="1"/>
          </p:cNvSpPr>
          <p:nvPr>
            <p:ph type="title"/>
          </p:nvPr>
        </p:nvSpPr>
        <p:spPr>
          <a:xfrm>
            <a:off x="381000" y="0"/>
            <a:ext cx="8229600" cy="1143000"/>
          </a:xfrm>
        </p:spPr>
        <p:txBody>
          <a:bodyPr/>
          <a:lstStyle/>
          <a:p>
            <a:r>
              <a:rPr lang="en-US" sz="4400" u="sng" dirty="0"/>
              <a:t>Hess’s </a:t>
            </a:r>
            <a:r>
              <a:rPr lang="en-US" sz="4400" u="sng" dirty="0" smtClean="0"/>
              <a:t>Law        </a:t>
            </a:r>
            <a:r>
              <a:rPr lang="en-US" sz="6600" u="sng" dirty="0" smtClean="0"/>
              <a:t>WHY?</a:t>
            </a:r>
            <a:endParaRPr lang="en-US" sz="6600" u="sng"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0" y="-152400"/>
            <a:ext cx="9144000" cy="990600"/>
          </a:xfrm>
        </p:spPr>
        <p:txBody>
          <a:bodyPr/>
          <a:lstStyle/>
          <a:p>
            <a:r>
              <a:rPr lang="en-US" sz="3200" dirty="0" smtClean="0">
                <a:solidFill>
                  <a:schemeClr val="tx1">
                    <a:lumMod val="10000"/>
                  </a:schemeClr>
                </a:solidFill>
                <a:latin typeface="Comic Sans MS" pitchFamily="66" charset="0"/>
              </a:rPr>
              <a:t>Example: Conversion of a diamond  </a:t>
            </a:r>
            <a:r>
              <a:rPr lang="en-US" sz="3600" b="1" dirty="0" smtClean="0">
                <a:solidFill>
                  <a:schemeClr val="tx1">
                    <a:lumMod val="10000"/>
                  </a:schemeClr>
                </a:solidFill>
              </a:rPr>
              <a:t>→</a:t>
            </a:r>
            <a:r>
              <a:rPr lang="en-US" sz="3200" dirty="0" smtClean="0">
                <a:solidFill>
                  <a:schemeClr val="tx1">
                    <a:lumMod val="10000"/>
                  </a:schemeClr>
                </a:solidFill>
                <a:latin typeface="Comic Sans MS" pitchFamily="66" charset="0"/>
              </a:rPr>
              <a:t>  graphite</a:t>
            </a:r>
            <a:r>
              <a:rPr lang="en-US" sz="3200" dirty="0" smtClean="0">
                <a:solidFill>
                  <a:schemeClr val="tx1">
                    <a:lumMod val="10000"/>
                  </a:schemeClr>
                </a:solidFill>
              </a:rPr>
              <a:t> </a:t>
            </a:r>
          </a:p>
        </p:txBody>
      </p:sp>
      <p:sp>
        <p:nvSpPr>
          <p:cNvPr id="10243" name="Rectangle 3"/>
          <p:cNvSpPr>
            <a:spLocks noGrp="1" noRot="1" noChangeArrowheads="1"/>
          </p:cNvSpPr>
          <p:nvPr>
            <p:ph idx="1"/>
          </p:nvPr>
        </p:nvSpPr>
        <p:spPr>
          <a:xfrm>
            <a:off x="0" y="838200"/>
            <a:ext cx="9144000" cy="5791200"/>
          </a:xfrm>
        </p:spPr>
        <p:txBody>
          <a:bodyPr rtlCol="0">
            <a:normAutofit/>
          </a:bodyPr>
          <a:lstStyle/>
          <a:p>
            <a:pPr marL="609600" indent="-609600" eaLnBrk="1" fontAlgn="auto" hangingPunct="1">
              <a:lnSpc>
                <a:spcPct val="90000"/>
              </a:lnSpc>
              <a:spcAft>
                <a:spcPts val="0"/>
              </a:spcAft>
              <a:buAutoNum type="alphaLcPeriod"/>
              <a:defRPr/>
            </a:pPr>
            <a:r>
              <a:rPr lang="en-US" sz="2600" dirty="0" smtClean="0">
                <a:solidFill>
                  <a:schemeClr val="tx1">
                    <a:lumMod val="10000"/>
                  </a:schemeClr>
                </a:solidFill>
              </a:rPr>
              <a:t>C</a:t>
            </a:r>
            <a:r>
              <a:rPr lang="en-US" sz="2600" baseline="-25000" dirty="0" smtClean="0">
                <a:solidFill>
                  <a:schemeClr val="tx1">
                    <a:lumMod val="10000"/>
                  </a:schemeClr>
                </a:solidFill>
              </a:rPr>
              <a:t>(s, graphite) </a:t>
            </a:r>
            <a:r>
              <a:rPr lang="en-US" sz="2600" dirty="0" smtClean="0">
                <a:solidFill>
                  <a:schemeClr val="tx1">
                    <a:lumMod val="10000"/>
                  </a:schemeClr>
                </a:solidFill>
              </a:rPr>
              <a:t>+ O</a:t>
            </a:r>
            <a:r>
              <a:rPr lang="en-US" sz="2600" baseline="-25000" dirty="0" smtClean="0">
                <a:solidFill>
                  <a:schemeClr val="tx1">
                    <a:lumMod val="10000"/>
                  </a:schemeClr>
                </a:solidFill>
              </a:rPr>
              <a:t>2(g) </a:t>
            </a:r>
            <a:r>
              <a:rPr lang="en-US" sz="2600" dirty="0" smtClean="0">
                <a:solidFill>
                  <a:schemeClr val="tx1">
                    <a:lumMod val="10000"/>
                  </a:schemeClr>
                </a:solidFill>
              </a:rPr>
              <a:t>→ CO</a:t>
            </a:r>
            <a:r>
              <a:rPr lang="en-US" sz="2600" baseline="-25000" dirty="0" smtClean="0">
                <a:solidFill>
                  <a:schemeClr val="tx1">
                    <a:lumMod val="10000"/>
                  </a:schemeClr>
                </a:solidFill>
              </a:rPr>
              <a:t>2(g)      		</a:t>
            </a:r>
            <a:r>
              <a:rPr lang="en-US" sz="2600" dirty="0" smtClean="0">
                <a:solidFill>
                  <a:schemeClr val="tx1">
                    <a:lumMod val="10000"/>
                  </a:schemeClr>
                </a:solidFill>
              </a:rPr>
              <a:t>∆H = </a:t>
            </a:r>
            <a:r>
              <a:rPr lang="en-US" sz="2600" u="sng" dirty="0" smtClean="0">
                <a:solidFill>
                  <a:schemeClr val="tx1">
                    <a:lumMod val="10000"/>
                  </a:schemeClr>
                </a:solidFill>
              </a:rPr>
              <a:t>-393.5 kJ</a:t>
            </a:r>
          </a:p>
          <a:p>
            <a:pPr marL="609600" indent="-609600" eaLnBrk="1" fontAlgn="auto" hangingPunct="1">
              <a:lnSpc>
                <a:spcPct val="90000"/>
              </a:lnSpc>
              <a:spcAft>
                <a:spcPts val="0"/>
              </a:spcAft>
              <a:buAutoNum type="alphaLcPeriod"/>
              <a:defRPr/>
            </a:pPr>
            <a:endParaRPr lang="en-US" sz="2600" u="sng" baseline="-25000" dirty="0" smtClean="0">
              <a:solidFill>
                <a:schemeClr val="tx1">
                  <a:lumMod val="10000"/>
                </a:schemeClr>
              </a:solidFill>
            </a:endParaRPr>
          </a:p>
          <a:p>
            <a:pPr marL="609600" indent="-609600" eaLnBrk="1" fontAlgn="auto" hangingPunct="1">
              <a:lnSpc>
                <a:spcPct val="90000"/>
              </a:lnSpc>
              <a:spcAft>
                <a:spcPts val="0"/>
              </a:spcAft>
              <a:buNone/>
              <a:defRPr/>
            </a:pPr>
            <a:r>
              <a:rPr lang="en-US" sz="2600" dirty="0" smtClean="0">
                <a:solidFill>
                  <a:schemeClr val="tx1">
                    <a:lumMod val="10000"/>
                  </a:schemeClr>
                </a:solidFill>
              </a:rPr>
              <a:t>b.      C</a:t>
            </a:r>
            <a:r>
              <a:rPr lang="en-US" sz="2600" baseline="-25000" dirty="0" smtClean="0">
                <a:solidFill>
                  <a:schemeClr val="tx1">
                    <a:lumMod val="10000"/>
                  </a:schemeClr>
                </a:solidFill>
              </a:rPr>
              <a:t>(</a:t>
            </a:r>
            <a:r>
              <a:rPr lang="en-US" sz="2600" baseline="-25000" dirty="0" err="1" smtClean="0">
                <a:solidFill>
                  <a:schemeClr val="tx1">
                    <a:lumMod val="10000"/>
                  </a:schemeClr>
                </a:solidFill>
              </a:rPr>
              <a:t>s,diamond</a:t>
            </a:r>
            <a:r>
              <a:rPr lang="en-US" sz="2600" baseline="-25000" dirty="0" smtClean="0">
                <a:solidFill>
                  <a:schemeClr val="tx1">
                    <a:lumMod val="10000"/>
                  </a:schemeClr>
                </a:solidFill>
              </a:rPr>
              <a:t>)  </a:t>
            </a:r>
            <a:r>
              <a:rPr lang="en-US" sz="2600" dirty="0" smtClean="0">
                <a:solidFill>
                  <a:schemeClr val="tx1">
                    <a:lumMod val="10000"/>
                  </a:schemeClr>
                </a:solidFill>
              </a:rPr>
              <a:t>+ O</a:t>
            </a:r>
            <a:r>
              <a:rPr lang="en-US" sz="2600" baseline="-25000" dirty="0" smtClean="0">
                <a:solidFill>
                  <a:schemeClr val="tx1">
                    <a:lumMod val="10000"/>
                  </a:schemeClr>
                </a:solidFill>
              </a:rPr>
              <a:t>2(g) </a:t>
            </a:r>
            <a:r>
              <a:rPr lang="en-US" sz="2600" dirty="0" smtClean="0">
                <a:solidFill>
                  <a:schemeClr val="tx1">
                    <a:lumMod val="10000"/>
                  </a:schemeClr>
                </a:solidFill>
              </a:rPr>
              <a:t>→ CO</a:t>
            </a:r>
            <a:r>
              <a:rPr lang="en-US" sz="2600" baseline="-25000" dirty="0" smtClean="0">
                <a:solidFill>
                  <a:schemeClr val="tx1">
                    <a:lumMod val="10000"/>
                  </a:schemeClr>
                </a:solidFill>
              </a:rPr>
              <a:t>2(g)      		</a:t>
            </a:r>
            <a:r>
              <a:rPr lang="en-US" sz="2600" dirty="0" smtClean="0">
                <a:solidFill>
                  <a:schemeClr val="tx1">
                    <a:lumMod val="10000"/>
                  </a:schemeClr>
                </a:solidFill>
              </a:rPr>
              <a:t>∆H = </a:t>
            </a:r>
            <a:r>
              <a:rPr lang="en-US" sz="2600" u="sng" dirty="0" smtClean="0">
                <a:solidFill>
                  <a:schemeClr val="tx1">
                    <a:lumMod val="10000"/>
                  </a:schemeClr>
                </a:solidFill>
              </a:rPr>
              <a:t>-395.4 kJ</a:t>
            </a:r>
          </a:p>
          <a:p>
            <a:pPr marL="609600" indent="-609600" eaLnBrk="1" fontAlgn="auto" hangingPunct="1">
              <a:lnSpc>
                <a:spcPct val="90000"/>
              </a:lnSpc>
              <a:spcAft>
                <a:spcPts val="0"/>
              </a:spcAft>
              <a:buFont typeface="Wingdings" pitchFamily="2" charset="2"/>
              <a:buNone/>
              <a:defRPr/>
            </a:pPr>
            <a:endParaRPr lang="en-US" sz="800" baseline="-25000" dirty="0" smtClean="0">
              <a:solidFill>
                <a:schemeClr val="tx1">
                  <a:lumMod val="10000"/>
                </a:schemeClr>
              </a:solidFill>
            </a:endParaRPr>
          </a:p>
          <a:p>
            <a:pPr marL="609600" indent="-609600" eaLnBrk="1" fontAlgn="auto" hangingPunct="1">
              <a:lnSpc>
                <a:spcPct val="90000"/>
              </a:lnSpc>
              <a:spcAft>
                <a:spcPts val="0"/>
              </a:spcAft>
              <a:buFont typeface="Wingdings" pitchFamily="2" charset="2"/>
              <a:buNone/>
              <a:defRPr/>
            </a:pPr>
            <a:endParaRPr lang="en-US" sz="900" dirty="0" smtClean="0">
              <a:solidFill>
                <a:schemeClr val="tx1">
                  <a:lumMod val="10000"/>
                </a:schemeClr>
              </a:solidFill>
            </a:endParaRPr>
          </a:p>
          <a:p>
            <a:pPr marL="609600" indent="-609600" eaLnBrk="1" fontAlgn="auto" hangingPunct="1">
              <a:lnSpc>
                <a:spcPct val="90000"/>
              </a:lnSpc>
              <a:spcAft>
                <a:spcPts val="0"/>
              </a:spcAft>
              <a:buFont typeface="Wingdings" pitchFamily="2" charset="2"/>
              <a:buNone/>
              <a:defRPr/>
            </a:pPr>
            <a:endParaRPr lang="en-US" sz="2600" dirty="0" smtClean="0">
              <a:solidFill>
                <a:schemeClr val="tx1">
                  <a:lumMod val="10000"/>
                </a:schemeClr>
              </a:solidFill>
            </a:endParaRPr>
          </a:p>
          <a:p>
            <a:pPr marL="609600" indent="-609600" eaLnBrk="1" fontAlgn="auto" hangingPunct="1">
              <a:lnSpc>
                <a:spcPct val="90000"/>
              </a:lnSpc>
              <a:spcAft>
                <a:spcPts val="0"/>
              </a:spcAft>
              <a:buFont typeface="Wingdings" pitchFamily="2" charset="2"/>
              <a:buNone/>
              <a:defRPr/>
            </a:pPr>
            <a:r>
              <a:rPr lang="en-US" sz="2600" dirty="0" smtClean="0">
                <a:solidFill>
                  <a:schemeClr val="tx1">
                    <a:lumMod val="10000"/>
                  </a:schemeClr>
                </a:solidFill>
              </a:rPr>
              <a:t>Write equation a in reverse to give:</a:t>
            </a:r>
          </a:p>
          <a:p>
            <a:pPr marL="609600" indent="-609600" eaLnBrk="1" fontAlgn="auto" hangingPunct="1">
              <a:lnSpc>
                <a:spcPct val="90000"/>
              </a:lnSpc>
              <a:spcAft>
                <a:spcPts val="0"/>
              </a:spcAft>
              <a:buFont typeface="Wingdings" pitchFamily="2" charset="2"/>
              <a:buNone/>
              <a:defRPr/>
            </a:pPr>
            <a:endParaRPr lang="en-US" sz="2600" baseline="-25000" dirty="0" smtClean="0">
              <a:solidFill>
                <a:schemeClr val="tx1">
                  <a:lumMod val="10000"/>
                </a:schemeClr>
              </a:solidFill>
            </a:endParaRPr>
          </a:p>
          <a:p>
            <a:pPr marL="609600" indent="-609600" eaLnBrk="1" fontAlgn="auto" hangingPunct="1">
              <a:lnSpc>
                <a:spcPct val="90000"/>
              </a:lnSpc>
              <a:spcAft>
                <a:spcPts val="0"/>
              </a:spcAft>
              <a:buFont typeface="Wingdings" pitchFamily="2" charset="2"/>
              <a:buNone/>
              <a:defRPr/>
            </a:pPr>
            <a:endParaRPr lang="en-US" sz="800" dirty="0" smtClean="0">
              <a:solidFill>
                <a:schemeClr val="tx1">
                  <a:lumMod val="10000"/>
                </a:schemeClr>
              </a:solidFill>
            </a:endParaRPr>
          </a:p>
          <a:p>
            <a:pPr marL="609600" indent="-609600" eaLnBrk="1" fontAlgn="auto" hangingPunct="1">
              <a:lnSpc>
                <a:spcPct val="90000"/>
              </a:lnSpc>
              <a:spcAft>
                <a:spcPts val="0"/>
              </a:spcAft>
              <a:buFont typeface="Wingdings" pitchFamily="2" charset="2"/>
              <a:buNone/>
              <a:defRPr/>
            </a:pPr>
            <a:r>
              <a:rPr lang="en-US" sz="2600" dirty="0" smtClean="0">
                <a:solidFill>
                  <a:schemeClr val="tx1">
                    <a:lumMod val="10000"/>
                  </a:schemeClr>
                </a:solidFill>
              </a:rPr>
              <a:t>c.      </a:t>
            </a:r>
            <a:r>
              <a:rPr lang="en-US" sz="2600" u="sng" dirty="0" smtClean="0">
                <a:solidFill>
                  <a:schemeClr val="tx1">
                    <a:lumMod val="10000"/>
                  </a:schemeClr>
                </a:solidFill>
              </a:rPr>
              <a:t>CO</a:t>
            </a:r>
            <a:r>
              <a:rPr lang="en-US" sz="2600" u="sng" baseline="-25000" dirty="0" smtClean="0">
                <a:solidFill>
                  <a:schemeClr val="tx1">
                    <a:lumMod val="10000"/>
                  </a:schemeClr>
                </a:solidFill>
              </a:rPr>
              <a:t>2(g) </a:t>
            </a:r>
            <a:r>
              <a:rPr lang="en-US" sz="2600" u="sng" dirty="0" smtClean="0">
                <a:solidFill>
                  <a:schemeClr val="tx1">
                    <a:lumMod val="10000"/>
                  </a:schemeClr>
                </a:solidFill>
              </a:rPr>
              <a:t>→ C</a:t>
            </a:r>
            <a:r>
              <a:rPr lang="en-US" sz="2600" u="sng" baseline="-25000" dirty="0" smtClean="0">
                <a:solidFill>
                  <a:schemeClr val="tx1">
                    <a:lumMod val="10000"/>
                  </a:schemeClr>
                </a:solidFill>
              </a:rPr>
              <a:t>(s, graphite) </a:t>
            </a:r>
            <a:r>
              <a:rPr lang="en-US" sz="2600" u="sng" dirty="0" smtClean="0">
                <a:solidFill>
                  <a:schemeClr val="tx1">
                    <a:lumMod val="10000"/>
                  </a:schemeClr>
                </a:solidFill>
              </a:rPr>
              <a:t>+ O</a:t>
            </a:r>
            <a:r>
              <a:rPr lang="en-US" sz="2600" u="sng" baseline="-25000" dirty="0" smtClean="0">
                <a:solidFill>
                  <a:schemeClr val="tx1">
                    <a:lumMod val="10000"/>
                  </a:schemeClr>
                </a:solidFill>
              </a:rPr>
              <a:t>2(g)</a:t>
            </a:r>
            <a:r>
              <a:rPr lang="en-US" sz="2600" baseline="-25000" dirty="0" smtClean="0">
                <a:solidFill>
                  <a:schemeClr val="tx1">
                    <a:lumMod val="10000"/>
                  </a:schemeClr>
                </a:solidFill>
              </a:rPr>
              <a:t>      		</a:t>
            </a:r>
            <a:r>
              <a:rPr lang="en-US" sz="2600" u="sng" dirty="0" smtClean="0">
                <a:solidFill>
                  <a:schemeClr val="tx1">
                    <a:lumMod val="10000"/>
                  </a:schemeClr>
                </a:solidFill>
              </a:rPr>
              <a:t>∆H = +393.5 kJ</a:t>
            </a:r>
            <a:endParaRPr lang="en-US" sz="2600" u="sng" baseline="-25000" dirty="0" smtClean="0">
              <a:solidFill>
                <a:schemeClr val="tx1">
                  <a:lumMod val="10000"/>
                </a:schemeClr>
              </a:solidFill>
            </a:endParaRPr>
          </a:p>
          <a:p>
            <a:pPr marL="609600" indent="-609600" eaLnBrk="1" fontAlgn="auto" hangingPunct="1">
              <a:lnSpc>
                <a:spcPct val="90000"/>
              </a:lnSpc>
              <a:spcAft>
                <a:spcPts val="0"/>
              </a:spcAft>
              <a:buFont typeface="Wingdings" pitchFamily="2" charset="2"/>
              <a:buNone/>
              <a:defRPr/>
            </a:pPr>
            <a:endParaRPr lang="en-US" sz="2600" baseline="-25000" dirty="0" smtClean="0">
              <a:solidFill>
                <a:schemeClr val="tx1">
                  <a:lumMod val="10000"/>
                </a:schemeClr>
              </a:solidFill>
            </a:endParaRPr>
          </a:p>
          <a:p>
            <a:pPr marL="609600" indent="-609600" eaLnBrk="1" fontAlgn="auto" hangingPunct="1">
              <a:lnSpc>
                <a:spcPct val="90000"/>
              </a:lnSpc>
              <a:spcAft>
                <a:spcPts val="0"/>
              </a:spcAft>
              <a:buFont typeface="Wingdings" pitchFamily="2" charset="2"/>
              <a:buNone/>
              <a:defRPr/>
            </a:pPr>
            <a:r>
              <a:rPr lang="en-US" sz="2600" dirty="0" smtClean="0">
                <a:solidFill>
                  <a:schemeClr val="tx1">
                    <a:lumMod val="10000"/>
                  </a:schemeClr>
                </a:solidFill>
              </a:rPr>
              <a:t>Now add b. and c. </a:t>
            </a:r>
          </a:p>
          <a:p>
            <a:pPr marL="609600" indent="-609600" eaLnBrk="1" fontAlgn="auto" hangingPunct="1">
              <a:lnSpc>
                <a:spcPct val="90000"/>
              </a:lnSpc>
              <a:spcAft>
                <a:spcPts val="0"/>
              </a:spcAft>
              <a:buFont typeface="Wingdings" pitchFamily="2" charset="2"/>
              <a:buNone/>
              <a:defRPr/>
            </a:pPr>
            <a:r>
              <a:rPr lang="en-US" sz="2600" dirty="0" smtClean="0">
                <a:solidFill>
                  <a:schemeClr val="tx1">
                    <a:lumMod val="10000"/>
                  </a:schemeClr>
                </a:solidFill>
              </a:rPr>
              <a:t>       C</a:t>
            </a:r>
            <a:r>
              <a:rPr lang="en-US" sz="2600" baseline="-25000" dirty="0" smtClean="0">
                <a:solidFill>
                  <a:schemeClr val="tx1">
                    <a:lumMod val="10000"/>
                  </a:schemeClr>
                </a:solidFill>
              </a:rPr>
              <a:t>(s,diamond) </a:t>
            </a:r>
            <a:r>
              <a:rPr lang="en-US" sz="2600" dirty="0" smtClean="0">
                <a:solidFill>
                  <a:schemeClr val="tx1">
                    <a:lumMod val="10000"/>
                  </a:schemeClr>
                </a:solidFill>
              </a:rPr>
              <a:t>+ O</a:t>
            </a:r>
            <a:r>
              <a:rPr lang="en-US" sz="2600" baseline="-25000" dirty="0" smtClean="0">
                <a:solidFill>
                  <a:schemeClr val="tx1">
                    <a:lumMod val="10000"/>
                  </a:schemeClr>
                </a:solidFill>
              </a:rPr>
              <a:t>2(g) </a:t>
            </a:r>
            <a:r>
              <a:rPr lang="en-US" sz="2600" dirty="0" smtClean="0">
                <a:solidFill>
                  <a:schemeClr val="tx1">
                    <a:lumMod val="10000"/>
                  </a:schemeClr>
                </a:solidFill>
              </a:rPr>
              <a:t>→ CO</a:t>
            </a:r>
            <a:r>
              <a:rPr lang="en-US" sz="2600" baseline="-25000" dirty="0" smtClean="0">
                <a:solidFill>
                  <a:schemeClr val="tx1">
                    <a:lumMod val="10000"/>
                  </a:schemeClr>
                </a:solidFill>
              </a:rPr>
              <a:t>2(g)       		</a:t>
            </a:r>
            <a:r>
              <a:rPr lang="en-US" sz="2600" dirty="0" smtClean="0">
                <a:solidFill>
                  <a:schemeClr val="tx1">
                    <a:lumMod val="10000"/>
                  </a:schemeClr>
                </a:solidFill>
              </a:rPr>
              <a:t>∆H = -395.4 kJ</a:t>
            </a:r>
          </a:p>
          <a:p>
            <a:pPr marL="609600" indent="-609600" eaLnBrk="1" fontAlgn="auto" hangingPunct="1">
              <a:lnSpc>
                <a:spcPct val="90000"/>
              </a:lnSpc>
              <a:spcAft>
                <a:spcPts val="0"/>
              </a:spcAft>
              <a:buFont typeface="Wingdings" pitchFamily="2" charset="2"/>
              <a:buNone/>
              <a:defRPr/>
            </a:pPr>
            <a:endParaRPr lang="en-US" sz="2600" baseline="-25000" dirty="0" smtClean="0">
              <a:solidFill>
                <a:schemeClr val="tx1">
                  <a:lumMod val="10000"/>
                </a:schemeClr>
              </a:solidFill>
            </a:endParaRPr>
          </a:p>
          <a:p>
            <a:pPr marL="609600" indent="-609600" eaLnBrk="1" fontAlgn="auto" hangingPunct="1">
              <a:lnSpc>
                <a:spcPct val="90000"/>
              </a:lnSpc>
              <a:spcAft>
                <a:spcPts val="0"/>
              </a:spcAft>
              <a:buFont typeface="Wingdings" pitchFamily="2" charset="2"/>
              <a:buNone/>
              <a:defRPr/>
            </a:pPr>
            <a:r>
              <a:rPr lang="en-US" sz="2600" dirty="0" smtClean="0">
                <a:solidFill>
                  <a:schemeClr val="tx1">
                    <a:lumMod val="10000"/>
                  </a:schemeClr>
                </a:solidFill>
              </a:rPr>
              <a:t>       CO</a:t>
            </a:r>
            <a:r>
              <a:rPr lang="en-US" sz="2600" baseline="-25000" dirty="0" smtClean="0">
                <a:solidFill>
                  <a:schemeClr val="tx1">
                    <a:lumMod val="10000"/>
                  </a:schemeClr>
                </a:solidFill>
              </a:rPr>
              <a:t>2(g) 		      </a:t>
            </a:r>
            <a:r>
              <a:rPr lang="en-US" sz="2600" dirty="0" smtClean="0">
                <a:solidFill>
                  <a:schemeClr val="tx1">
                    <a:lumMod val="10000"/>
                  </a:schemeClr>
                </a:solidFill>
              </a:rPr>
              <a:t>→ C</a:t>
            </a:r>
            <a:r>
              <a:rPr lang="en-US" sz="2600" baseline="-25000" dirty="0" smtClean="0">
                <a:solidFill>
                  <a:schemeClr val="tx1">
                    <a:lumMod val="10000"/>
                  </a:schemeClr>
                </a:solidFill>
              </a:rPr>
              <a:t>(s, graphite) </a:t>
            </a:r>
            <a:r>
              <a:rPr lang="en-US" sz="2600" dirty="0" smtClean="0">
                <a:solidFill>
                  <a:schemeClr val="tx1">
                    <a:lumMod val="10000"/>
                  </a:schemeClr>
                </a:solidFill>
              </a:rPr>
              <a:t>+ O</a:t>
            </a:r>
            <a:r>
              <a:rPr lang="en-US" sz="2600" baseline="-25000" dirty="0" smtClean="0">
                <a:solidFill>
                  <a:schemeClr val="tx1">
                    <a:lumMod val="10000"/>
                  </a:schemeClr>
                </a:solidFill>
              </a:rPr>
              <a:t>2(g)        </a:t>
            </a:r>
            <a:r>
              <a:rPr lang="en-US" sz="2600" dirty="0" smtClean="0">
                <a:solidFill>
                  <a:schemeClr val="tx1">
                    <a:lumMod val="10000"/>
                  </a:schemeClr>
                </a:solidFill>
              </a:rPr>
              <a:t>∆H = +393.5 kJ</a:t>
            </a:r>
            <a:endParaRPr lang="en-US" sz="2600" baseline="-25000" dirty="0" smtClean="0">
              <a:solidFill>
                <a:schemeClr val="tx1">
                  <a:lumMod val="10000"/>
                </a:schemeClr>
              </a:solidFill>
            </a:endParaRPr>
          </a:p>
          <a:p>
            <a:pPr marL="609600" indent="-609600" eaLnBrk="1" fontAlgn="auto" hangingPunct="1">
              <a:lnSpc>
                <a:spcPct val="90000"/>
              </a:lnSpc>
              <a:spcAft>
                <a:spcPts val="0"/>
              </a:spcAft>
              <a:buFont typeface="Wingdings" pitchFamily="2" charset="2"/>
              <a:buAutoNum type="alphaLcPeriod"/>
              <a:defRPr/>
            </a:pPr>
            <a:endParaRPr lang="en-US" sz="2600" baseline="-25000" dirty="0" smtClean="0">
              <a:solidFill>
                <a:schemeClr val="tx1">
                  <a:lumMod val="10000"/>
                </a:schemeClr>
              </a:solidFill>
            </a:endParaRPr>
          </a:p>
          <a:p>
            <a:pPr marL="609600" indent="-609600" eaLnBrk="1" fontAlgn="auto" hangingPunct="1">
              <a:lnSpc>
                <a:spcPct val="90000"/>
              </a:lnSpc>
              <a:spcAft>
                <a:spcPts val="0"/>
              </a:spcAft>
              <a:buFont typeface="Wingdings" pitchFamily="2" charset="2"/>
              <a:buNone/>
              <a:defRPr/>
            </a:pPr>
            <a:r>
              <a:rPr lang="en-US" sz="2600" dirty="0" smtClean="0">
                <a:solidFill>
                  <a:schemeClr val="tx1">
                    <a:lumMod val="10000"/>
                  </a:schemeClr>
                </a:solidFill>
              </a:rPr>
              <a:t>       </a:t>
            </a:r>
            <a:r>
              <a:rPr lang="en-US" sz="2600" u="sng" dirty="0" smtClean="0">
                <a:solidFill>
                  <a:schemeClr val="tx1">
                    <a:lumMod val="10000"/>
                  </a:schemeClr>
                </a:solidFill>
              </a:rPr>
              <a:t>C</a:t>
            </a:r>
            <a:r>
              <a:rPr lang="en-US" sz="2600" u="sng" baseline="-25000" dirty="0" smtClean="0">
                <a:solidFill>
                  <a:schemeClr val="tx1">
                    <a:lumMod val="10000"/>
                  </a:schemeClr>
                </a:solidFill>
              </a:rPr>
              <a:t>(s,diamond) </a:t>
            </a:r>
            <a:r>
              <a:rPr lang="en-US" sz="2600" u="sng" dirty="0" smtClean="0">
                <a:solidFill>
                  <a:schemeClr val="tx1">
                    <a:lumMod val="10000"/>
                  </a:schemeClr>
                </a:solidFill>
              </a:rPr>
              <a:t>→ C</a:t>
            </a:r>
            <a:r>
              <a:rPr lang="en-US" sz="2600" u="sng" baseline="-25000" dirty="0" smtClean="0">
                <a:solidFill>
                  <a:schemeClr val="tx1">
                    <a:lumMod val="10000"/>
                  </a:schemeClr>
                </a:solidFill>
              </a:rPr>
              <a:t>(s, graphite)</a:t>
            </a:r>
            <a:r>
              <a:rPr lang="en-US" sz="2600" baseline="-25000" dirty="0" smtClean="0">
                <a:solidFill>
                  <a:schemeClr val="tx1">
                    <a:lumMod val="10000"/>
                  </a:schemeClr>
                </a:solidFill>
              </a:rPr>
              <a:t>       			</a:t>
            </a:r>
            <a:r>
              <a:rPr lang="en-US" sz="2600" u="sng" dirty="0" smtClean="0">
                <a:solidFill>
                  <a:schemeClr val="tx1">
                    <a:lumMod val="10000"/>
                  </a:schemeClr>
                </a:solidFill>
              </a:rPr>
              <a:t>∆H = -1.9 kJ</a:t>
            </a:r>
            <a:endParaRPr lang="en-US" sz="2600" u="sng" baseline="-25000" dirty="0" smtClean="0">
              <a:solidFill>
                <a:schemeClr val="tx1">
                  <a:lumMod val="10000"/>
                </a:schemeClr>
              </a:solidFill>
            </a:endParaRPr>
          </a:p>
          <a:p>
            <a:pPr marL="609600" indent="-609600" eaLnBrk="1" fontAlgn="auto" hangingPunct="1">
              <a:lnSpc>
                <a:spcPct val="90000"/>
              </a:lnSpc>
              <a:spcAft>
                <a:spcPts val="0"/>
              </a:spcAft>
              <a:buFont typeface="Wingdings" pitchFamily="2" charset="2"/>
              <a:buNone/>
              <a:defRPr/>
            </a:pPr>
            <a:endParaRPr lang="en-US" baseline="-25000" dirty="0" smtClean="0">
              <a:solidFill>
                <a:schemeClr val="tx1">
                  <a:lumMod val="10000"/>
                </a:schemeClr>
              </a:solidFill>
            </a:endParaRPr>
          </a:p>
          <a:p>
            <a:pPr marL="609600" indent="-609600" eaLnBrk="1" fontAlgn="auto" hangingPunct="1">
              <a:lnSpc>
                <a:spcPct val="90000"/>
              </a:lnSpc>
              <a:spcAft>
                <a:spcPts val="0"/>
              </a:spcAft>
              <a:buFont typeface="Arial" pitchFamily="34" charset="0"/>
              <a:buChar char="•"/>
              <a:defRPr/>
            </a:pPr>
            <a:endParaRPr lang="en-US" baseline="-25000" dirty="0" smtClean="0">
              <a:solidFill>
                <a:schemeClr val="tx1">
                  <a:lumMod val="10000"/>
                </a:schemeClr>
              </a:solidFill>
            </a:endParaRPr>
          </a:p>
          <a:p>
            <a:pPr marL="609600" indent="-609600" eaLnBrk="1" fontAlgn="auto" hangingPunct="1">
              <a:lnSpc>
                <a:spcPct val="90000"/>
              </a:lnSpc>
              <a:spcAft>
                <a:spcPts val="0"/>
              </a:spcAft>
              <a:buFont typeface="Arial" pitchFamily="34" charset="0"/>
              <a:buChar char="•"/>
              <a:defRPr/>
            </a:pPr>
            <a:endParaRPr lang="en-US" baseline="-25000" dirty="0" smtClean="0">
              <a:solidFill>
                <a:schemeClr val="tx1">
                  <a:lumMod val="10000"/>
                </a:schemeClr>
              </a:solidFill>
            </a:endParaRPr>
          </a:p>
        </p:txBody>
      </p:sp>
      <p:cxnSp>
        <p:nvCxnSpPr>
          <p:cNvPr id="7" name="Straight Connector 6"/>
          <p:cNvCxnSpPr/>
          <p:nvPr/>
        </p:nvCxnSpPr>
        <p:spPr>
          <a:xfrm>
            <a:off x="685800" y="6096000"/>
            <a:ext cx="4572000" cy="158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38200" y="5486400"/>
            <a:ext cx="762000" cy="3048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62200" y="4876800"/>
            <a:ext cx="533400" cy="1524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257800" y="5486400"/>
            <a:ext cx="609600" cy="3048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733800" y="4800600"/>
            <a:ext cx="381000" cy="2286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4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7162800" cy="685800"/>
          </a:xfrm>
        </p:spPr>
        <p:txBody>
          <a:bodyPr/>
          <a:lstStyle/>
          <a:p>
            <a:pPr eaLnBrk="1" hangingPunct="1"/>
            <a:r>
              <a:rPr lang="en-US" sz="3200" dirty="0" smtClean="0">
                <a:solidFill>
                  <a:schemeClr val="tx1">
                    <a:lumMod val="10000"/>
                  </a:schemeClr>
                </a:solidFill>
                <a:latin typeface="Comic Sans MS" pitchFamily="66" charset="0"/>
              </a:rPr>
              <a:t>Page 532 # 35</a:t>
            </a:r>
          </a:p>
        </p:txBody>
      </p:sp>
      <p:sp>
        <p:nvSpPr>
          <p:cNvPr id="6147" name="Content Placeholder 2"/>
          <p:cNvSpPr>
            <a:spLocks noGrp="1"/>
          </p:cNvSpPr>
          <p:nvPr>
            <p:ph idx="1"/>
          </p:nvPr>
        </p:nvSpPr>
        <p:spPr>
          <a:xfrm>
            <a:off x="0" y="685800"/>
            <a:ext cx="9144000" cy="6172200"/>
          </a:xfrm>
        </p:spPr>
        <p:txBody>
          <a:bodyPr/>
          <a:lstStyle/>
          <a:p>
            <a:pPr eaLnBrk="1" hangingPunct="1">
              <a:buNone/>
            </a:pPr>
            <a:r>
              <a:rPr lang="en-US" sz="2400" dirty="0" smtClean="0">
                <a:solidFill>
                  <a:schemeClr val="tx1">
                    <a:lumMod val="10000"/>
                  </a:schemeClr>
                </a:solidFill>
              </a:rPr>
              <a:t>Calculate enthalpy change (∆H) in kJ for the following reaction</a:t>
            </a:r>
            <a:r>
              <a:rPr lang="en-US" sz="2800" dirty="0" smtClean="0">
                <a:solidFill>
                  <a:schemeClr val="tx1">
                    <a:lumMod val="10000"/>
                  </a:schemeClr>
                </a:solidFill>
              </a:rPr>
              <a:t>.</a:t>
            </a:r>
          </a:p>
          <a:p>
            <a:pPr eaLnBrk="1" hangingPunct="1">
              <a:buNone/>
            </a:pPr>
            <a:r>
              <a:rPr lang="en-US" sz="2800" dirty="0" smtClean="0">
                <a:solidFill>
                  <a:schemeClr val="tx1">
                    <a:lumMod val="10000"/>
                  </a:schemeClr>
                </a:solidFill>
              </a:rPr>
              <a:t>		     2Al</a:t>
            </a:r>
            <a:r>
              <a:rPr lang="en-US" sz="2800" baseline="-25000" dirty="0" smtClean="0">
                <a:solidFill>
                  <a:schemeClr val="tx1">
                    <a:lumMod val="10000"/>
                  </a:schemeClr>
                </a:solidFill>
              </a:rPr>
              <a:t>(s) </a:t>
            </a:r>
            <a:r>
              <a:rPr lang="en-US" sz="2800" dirty="0" smtClean="0">
                <a:solidFill>
                  <a:schemeClr val="tx1">
                    <a:lumMod val="10000"/>
                  </a:schemeClr>
                </a:solidFill>
              </a:rPr>
              <a:t>+ Fe</a:t>
            </a:r>
            <a:r>
              <a:rPr lang="en-US" sz="2800" baseline="-25000" dirty="0" smtClean="0">
                <a:solidFill>
                  <a:schemeClr val="tx1">
                    <a:lumMod val="10000"/>
                  </a:schemeClr>
                </a:solidFill>
              </a:rPr>
              <a:t>2</a:t>
            </a:r>
            <a:r>
              <a:rPr lang="en-US" sz="2800" dirty="0" smtClean="0">
                <a:solidFill>
                  <a:schemeClr val="tx1">
                    <a:lumMod val="10000"/>
                  </a:schemeClr>
                </a:solidFill>
              </a:rPr>
              <a:t>O</a:t>
            </a:r>
            <a:r>
              <a:rPr lang="en-US" sz="2800" baseline="-25000" dirty="0" smtClean="0">
                <a:solidFill>
                  <a:schemeClr val="tx1">
                    <a:lumMod val="10000"/>
                  </a:schemeClr>
                </a:solidFill>
              </a:rPr>
              <a:t>3(s) </a:t>
            </a:r>
            <a:r>
              <a:rPr lang="en-US" sz="2800" dirty="0" smtClean="0">
                <a:solidFill>
                  <a:schemeClr val="tx1">
                    <a:lumMod val="10000"/>
                  </a:schemeClr>
                </a:solidFill>
              </a:rPr>
              <a:t>→ 2Fe + Al</a:t>
            </a:r>
            <a:r>
              <a:rPr lang="en-US" sz="2800" baseline="-25000" dirty="0" smtClean="0">
                <a:solidFill>
                  <a:schemeClr val="tx1">
                    <a:lumMod val="10000"/>
                  </a:schemeClr>
                </a:solidFill>
              </a:rPr>
              <a:t>2</a:t>
            </a:r>
            <a:r>
              <a:rPr lang="en-US" sz="2800" dirty="0" smtClean="0">
                <a:solidFill>
                  <a:schemeClr val="tx1">
                    <a:lumMod val="10000"/>
                  </a:schemeClr>
                </a:solidFill>
              </a:rPr>
              <a:t>O</a:t>
            </a:r>
            <a:r>
              <a:rPr lang="en-US" sz="2800" baseline="-25000" dirty="0" smtClean="0">
                <a:solidFill>
                  <a:schemeClr val="tx1">
                    <a:lumMod val="10000"/>
                  </a:schemeClr>
                </a:solidFill>
              </a:rPr>
              <a:t>3 (s)</a:t>
            </a:r>
            <a:endParaRPr lang="en-US" sz="2800" dirty="0" smtClean="0">
              <a:solidFill>
                <a:schemeClr val="tx1">
                  <a:lumMod val="10000"/>
                </a:schemeClr>
              </a:solidFill>
            </a:endParaRPr>
          </a:p>
          <a:p>
            <a:pPr eaLnBrk="1" hangingPunct="1">
              <a:buFont typeface="Arial" charset="0"/>
              <a:buNone/>
            </a:pPr>
            <a:endParaRPr lang="en-US" sz="800" dirty="0" smtClean="0">
              <a:solidFill>
                <a:schemeClr val="tx1">
                  <a:lumMod val="10000"/>
                </a:schemeClr>
              </a:solidFill>
            </a:endParaRPr>
          </a:p>
          <a:p>
            <a:pPr eaLnBrk="1" hangingPunct="1">
              <a:buFont typeface="Arial" charset="0"/>
              <a:buNone/>
            </a:pPr>
            <a:r>
              <a:rPr lang="en-US" sz="2400" dirty="0" smtClean="0">
                <a:solidFill>
                  <a:schemeClr val="tx1">
                    <a:lumMod val="10000"/>
                  </a:schemeClr>
                </a:solidFill>
              </a:rPr>
              <a:t>Use the following</a:t>
            </a:r>
          </a:p>
          <a:p>
            <a:pPr eaLnBrk="1" hangingPunct="1">
              <a:buFont typeface="Arial" charset="0"/>
              <a:buNone/>
            </a:pPr>
            <a:r>
              <a:rPr lang="en-US" sz="2800" dirty="0" smtClean="0">
                <a:solidFill>
                  <a:schemeClr val="tx1">
                    <a:lumMod val="10000"/>
                  </a:schemeClr>
                </a:solidFill>
              </a:rPr>
              <a:t>      2Al</a:t>
            </a:r>
            <a:r>
              <a:rPr lang="en-US" sz="2800" baseline="-25000" dirty="0" smtClean="0">
                <a:solidFill>
                  <a:schemeClr val="tx1">
                    <a:lumMod val="10000"/>
                  </a:schemeClr>
                </a:solidFill>
              </a:rPr>
              <a:t>(s) </a:t>
            </a:r>
            <a:r>
              <a:rPr lang="en-US" sz="2800" dirty="0" smtClean="0">
                <a:solidFill>
                  <a:schemeClr val="tx1">
                    <a:lumMod val="10000"/>
                  </a:schemeClr>
                </a:solidFill>
              </a:rPr>
              <a:t>+ 2/3 O</a:t>
            </a:r>
            <a:r>
              <a:rPr lang="en-US" sz="2800" baseline="-25000" dirty="0" smtClean="0">
                <a:solidFill>
                  <a:schemeClr val="tx1">
                    <a:lumMod val="10000"/>
                  </a:schemeClr>
                </a:solidFill>
              </a:rPr>
              <a:t>2(g) </a:t>
            </a:r>
            <a:r>
              <a:rPr lang="en-US" sz="2800" dirty="0" smtClean="0">
                <a:solidFill>
                  <a:schemeClr val="tx1">
                    <a:lumMod val="10000"/>
                  </a:schemeClr>
                </a:solidFill>
              </a:rPr>
              <a:t>→ Al</a:t>
            </a:r>
            <a:r>
              <a:rPr lang="en-US" sz="2800" baseline="-25000" dirty="0" smtClean="0">
                <a:solidFill>
                  <a:schemeClr val="tx1">
                    <a:lumMod val="10000"/>
                  </a:schemeClr>
                </a:solidFill>
              </a:rPr>
              <a:t>2</a:t>
            </a:r>
            <a:r>
              <a:rPr lang="en-US" sz="2800" dirty="0" smtClean="0">
                <a:solidFill>
                  <a:schemeClr val="tx1">
                    <a:lumMod val="10000"/>
                  </a:schemeClr>
                </a:solidFill>
              </a:rPr>
              <a:t>O</a:t>
            </a:r>
            <a:r>
              <a:rPr lang="en-US" sz="2800" baseline="-25000" dirty="0" smtClean="0">
                <a:solidFill>
                  <a:schemeClr val="tx1">
                    <a:lumMod val="10000"/>
                  </a:schemeClr>
                </a:solidFill>
              </a:rPr>
              <a:t>3 (s)     	</a:t>
            </a:r>
            <a:r>
              <a:rPr lang="en-US" sz="2800" dirty="0" smtClean="0">
                <a:solidFill>
                  <a:schemeClr val="tx1">
                    <a:lumMod val="10000"/>
                  </a:schemeClr>
                </a:solidFill>
              </a:rPr>
              <a:t>      </a:t>
            </a:r>
            <a:r>
              <a:rPr lang="en-US" sz="2800" baseline="-25000" dirty="0" smtClean="0">
                <a:solidFill>
                  <a:schemeClr val="tx1">
                    <a:lumMod val="10000"/>
                  </a:schemeClr>
                </a:solidFill>
              </a:rPr>
              <a:t>   </a:t>
            </a:r>
            <a:r>
              <a:rPr lang="en-US" sz="2800" dirty="0" smtClean="0">
                <a:solidFill>
                  <a:schemeClr val="tx1">
                    <a:lumMod val="10000"/>
                  </a:schemeClr>
                </a:solidFill>
              </a:rPr>
              <a:t>∆H = -1669.8 kJ</a:t>
            </a:r>
          </a:p>
          <a:p>
            <a:pPr eaLnBrk="1" hangingPunct="1">
              <a:buFont typeface="Arial" charset="0"/>
              <a:buNone/>
            </a:pPr>
            <a:r>
              <a:rPr lang="en-US" sz="2800" dirty="0" smtClean="0">
                <a:solidFill>
                  <a:schemeClr val="tx1">
                    <a:lumMod val="10000"/>
                  </a:schemeClr>
                </a:solidFill>
              </a:rPr>
              <a:t>      2Fe</a:t>
            </a:r>
            <a:r>
              <a:rPr lang="en-US" sz="2800" baseline="-25000" dirty="0" smtClean="0">
                <a:solidFill>
                  <a:schemeClr val="tx1">
                    <a:lumMod val="10000"/>
                  </a:schemeClr>
                </a:solidFill>
              </a:rPr>
              <a:t>(s) </a:t>
            </a:r>
            <a:r>
              <a:rPr lang="en-US" sz="2800" dirty="0" smtClean="0">
                <a:solidFill>
                  <a:schemeClr val="tx1">
                    <a:lumMod val="10000"/>
                  </a:schemeClr>
                </a:solidFill>
              </a:rPr>
              <a:t>+ 2/3 O</a:t>
            </a:r>
            <a:r>
              <a:rPr lang="en-US" sz="2800" baseline="-25000" dirty="0" smtClean="0">
                <a:solidFill>
                  <a:schemeClr val="tx1">
                    <a:lumMod val="10000"/>
                  </a:schemeClr>
                </a:solidFill>
              </a:rPr>
              <a:t>2(g) </a:t>
            </a:r>
            <a:r>
              <a:rPr lang="en-US" sz="2800" dirty="0" smtClean="0">
                <a:solidFill>
                  <a:schemeClr val="tx1">
                    <a:lumMod val="10000"/>
                  </a:schemeClr>
                </a:solidFill>
              </a:rPr>
              <a:t>→ Fe</a:t>
            </a:r>
            <a:r>
              <a:rPr lang="en-US" sz="2800" baseline="-25000" dirty="0" smtClean="0">
                <a:solidFill>
                  <a:schemeClr val="tx1">
                    <a:lumMod val="10000"/>
                  </a:schemeClr>
                </a:solidFill>
              </a:rPr>
              <a:t>2</a:t>
            </a:r>
            <a:r>
              <a:rPr lang="en-US" sz="2800" dirty="0" smtClean="0">
                <a:solidFill>
                  <a:schemeClr val="tx1">
                    <a:lumMod val="10000"/>
                  </a:schemeClr>
                </a:solidFill>
              </a:rPr>
              <a:t>O</a:t>
            </a:r>
            <a:r>
              <a:rPr lang="en-US" sz="2800" baseline="-25000" dirty="0" smtClean="0">
                <a:solidFill>
                  <a:schemeClr val="tx1">
                    <a:lumMod val="10000"/>
                  </a:schemeClr>
                </a:solidFill>
              </a:rPr>
              <a:t>3 (s)                    </a:t>
            </a:r>
            <a:r>
              <a:rPr lang="en-US" sz="2800" dirty="0" smtClean="0">
                <a:solidFill>
                  <a:schemeClr val="tx1">
                    <a:lumMod val="10000"/>
                  </a:schemeClr>
                </a:solidFill>
              </a:rPr>
              <a:t>∆H = -824.2 kJ</a:t>
            </a:r>
          </a:p>
          <a:p>
            <a:pPr eaLnBrk="1" hangingPunct="1">
              <a:buFont typeface="Arial" charset="0"/>
              <a:buNone/>
            </a:pPr>
            <a:endParaRPr lang="en-US" sz="800" dirty="0" smtClean="0">
              <a:solidFill>
                <a:schemeClr val="tx1">
                  <a:lumMod val="10000"/>
                </a:schemeClr>
              </a:solidFill>
            </a:endParaRPr>
          </a:p>
          <a:p>
            <a:pPr eaLnBrk="1" hangingPunct="1">
              <a:buFont typeface="Arial" charset="0"/>
              <a:buNone/>
            </a:pPr>
            <a:endParaRPr lang="en-US" sz="800" dirty="0" smtClean="0">
              <a:solidFill>
                <a:schemeClr val="tx1">
                  <a:lumMod val="10000"/>
                </a:schemeClr>
              </a:solidFill>
            </a:endParaRPr>
          </a:p>
          <a:p>
            <a:pPr eaLnBrk="1" hangingPunct="1">
              <a:buFont typeface="Arial" charset="0"/>
              <a:buNone/>
            </a:pPr>
            <a:r>
              <a:rPr lang="en-US" sz="2800" dirty="0" smtClean="0">
                <a:solidFill>
                  <a:schemeClr val="tx1">
                    <a:lumMod val="10000"/>
                  </a:schemeClr>
                </a:solidFill>
              </a:rPr>
              <a:t>Reverse the Iron oxide equation then add together</a:t>
            </a:r>
          </a:p>
          <a:p>
            <a:pPr eaLnBrk="1" hangingPunct="1">
              <a:buFont typeface="Arial" charset="0"/>
              <a:buNone/>
            </a:pPr>
            <a:endParaRPr lang="en-US" sz="800" dirty="0" smtClean="0">
              <a:solidFill>
                <a:schemeClr val="tx1">
                  <a:lumMod val="10000"/>
                </a:schemeClr>
              </a:solidFill>
            </a:endParaRPr>
          </a:p>
          <a:p>
            <a:pPr eaLnBrk="1" hangingPunct="1">
              <a:buFont typeface="Arial" charset="0"/>
              <a:buNone/>
            </a:pPr>
            <a:r>
              <a:rPr lang="en-US" sz="2800" dirty="0" smtClean="0">
                <a:solidFill>
                  <a:schemeClr val="tx1">
                    <a:lumMod val="10000"/>
                  </a:schemeClr>
                </a:solidFill>
              </a:rPr>
              <a:t>            Fe</a:t>
            </a:r>
            <a:r>
              <a:rPr lang="en-US" sz="2800" baseline="-25000" dirty="0" smtClean="0">
                <a:solidFill>
                  <a:schemeClr val="tx1">
                    <a:lumMod val="10000"/>
                  </a:schemeClr>
                </a:solidFill>
              </a:rPr>
              <a:t>2</a:t>
            </a:r>
            <a:r>
              <a:rPr lang="en-US" sz="2800" dirty="0" smtClean="0">
                <a:solidFill>
                  <a:schemeClr val="tx1">
                    <a:lumMod val="10000"/>
                  </a:schemeClr>
                </a:solidFill>
              </a:rPr>
              <a:t>O</a:t>
            </a:r>
            <a:r>
              <a:rPr lang="en-US" sz="2800" baseline="-25000" dirty="0" smtClean="0">
                <a:solidFill>
                  <a:schemeClr val="tx1">
                    <a:lumMod val="10000"/>
                  </a:schemeClr>
                </a:solidFill>
              </a:rPr>
              <a:t>3 (s)   </a:t>
            </a:r>
            <a:r>
              <a:rPr lang="en-US" sz="2800" dirty="0" smtClean="0">
                <a:solidFill>
                  <a:schemeClr val="tx1">
                    <a:lumMod val="10000"/>
                  </a:schemeClr>
                </a:solidFill>
              </a:rPr>
              <a:t>→ 2Fe</a:t>
            </a:r>
            <a:r>
              <a:rPr lang="en-US" sz="2800" baseline="-25000" dirty="0" smtClean="0">
                <a:solidFill>
                  <a:schemeClr val="tx1">
                    <a:lumMod val="10000"/>
                  </a:schemeClr>
                </a:solidFill>
              </a:rPr>
              <a:t>(s) </a:t>
            </a:r>
            <a:r>
              <a:rPr lang="en-US" sz="2800" dirty="0" smtClean="0">
                <a:solidFill>
                  <a:schemeClr val="tx1">
                    <a:lumMod val="10000"/>
                  </a:schemeClr>
                </a:solidFill>
              </a:rPr>
              <a:t>+ 2/3 O</a:t>
            </a:r>
            <a:r>
              <a:rPr lang="en-US" sz="2800" baseline="-25000" dirty="0" smtClean="0">
                <a:solidFill>
                  <a:schemeClr val="tx1">
                    <a:lumMod val="10000"/>
                  </a:schemeClr>
                </a:solidFill>
              </a:rPr>
              <a:t>2(g)        </a:t>
            </a:r>
            <a:r>
              <a:rPr lang="en-US" sz="2800" dirty="0" smtClean="0">
                <a:solidFill>
                  <a:schemeClr val="tx1">
                    <a:lumMod val="10000"/>
                  </a:schemeClr>
                </a:solidFill>
              </a:rPr>
              <a:t>∆H = +824.2 kJ</a:t>
            </a:r>
          </a:p>
          <a:p>
            <a:pPr eaLnBrk="1" hangingPunct="1">
              <a:buFont typeface="Arial" charset="0"/>
              <a:buNone/>
            </a:pPr>
            <a:r>
              <a:rPr lang="en-US" sz="2800" dirty="0" smtClean="0">
                <a:solidFill>
                  <a:schemeClr val="tx1">
                    <a:lumMod val="10000"/>
                  </a:schemeClr>
                </a:solidFill>
              </a:rPr>
              <a:t>  2Al</a:t>
            </a:r>
            <a:r>
              <a:rPr lang="en-US" sz="2800" baseline="-25000" dirty="0" smtClean="0">
                <a:solidFill>
                  <a:schemeClr val="tx1">
                    <a:lumMod val="10000"/>
                  </a:schemeClr>
                </a:solidFill>
              </a:rPr>
              <a:t>(s) </a:t>
            </a:r>
            <a:r>
              <a:rPr lang="en-US" sz="2800" dirty="0" smtClean="0">
                <a:solidFill>
                  <a:schemeClr val="tx1">
                    <a:lumMod val="10000"/>
                  </a:schemeClr>
                </a:solidFill>
              </a:rPr>
              <a:t>+ 2/3 O</a:t>
            </a:r>
            <a:r>
              <a:rPr lang="en-US" sz="2800" baseline="-25000" dirty="0" smtClean="0">
                <a:solidFill>
                  <a:schemeClr val="tx1">
                    <a:lumMod val="10000"/>
                  </a:schemeClr>
                </a:solidFill>
              </a:rPr>
              <a:t>2(g) </a:t>
            </a:r>
            <a:r>
              <a:rPr lang="en-US" sz="2800" dirty="0" smtClean="0">
                <a:solidFill>
                  <a:schemeClr val="tx1">
                    <a:lumMod val="10000"/>
                  </a:schemeClr>
                </a:solidFill>
              </a:rPr>
              <a:t>→ Al</a:t>
            </a:r>
            <a:r>
              <a:rPr lang="en-US" sz="2800" baseline="-25000" dirty="0" smtClean="0">
                <a:solidFill>
                  <a:schemeClr val="tx1">
                    <a:lumMod val="10000"/>
                  </a:schemeClr>
                </a:solidFill>
              </a:rPr>
              <a:t>2</a:t>
            </a:r>
            <a:r>
              <a:rPr lang="en-US" sz="2800" dirty="0" smtClean="0">
                <a:solidFill>
                  <a:schemeClr val="tx1">
                    <a:lumMod val="10000"/>
                  </a:schemeClr>
                </a:solidFill>
              </a:rPr>
              <a:t>O</a:t>
            </a:r>
            <a:r>
              <a:rPr lang="en-US" sz="2800" baseline="-25000" dirty="0" smtClean="0">
                <a:solidFill>
                  <a:schemeClr val="tx1">
                    <a:lumMod val="10000"/>
                  </a:schemeClr>
                </a:solidFill>
              </a:rPr>
              <a:t>3 (s)                         </a:t>
            </a:r>
            <a:r>
              <a:rPr lang="en-US" sz="2800" dirty="0" smtClean="0">
                <a:solidFill>
                  <a:schemeClr val="tx1">
                    <a:lumMod val="10000"/>
                  </a:schemeClr>
                </a:solidFill>
              </a:rPr>
              <a:t>  ∆H = -1669.8 kJ</a:t>
            </a:r>
          </a:p>
          <a:p>
            <a:pPr eaLnBrk="1" hangingPunct="1">
              <a:buFont typeface="Arial" charset="0"/>
              <a:buNone/>
            </a:pPr>
            <a:r>
              <a:rPr lang="en-US" sz="1000" dirty="0" smtClean="0">
                <a:solidFill>
                  <a:schemeClr val="tx1">
                    <a:lumMod val="10000"/>
                  </a:schemeClr>
                </a:solidFill>
              </a:rPr>
              <a:t>   </a:t>
            </a:r>
          </a:p>
          <a:p>
            <a:pPr eaLnBrk="1" hangingPunct="1">
              <a:buFont typeface="Arial" charset="0"/>
              <a:buNone/>
            </a:pPr>
            <a:r>
              <a:rPr lang="en-US" sz="2800" dirty="0" smtClean="0">
                <a:solidFill>
                  <a:schemeClr val="tx1">
                    <a:lumMod val="10000"/>
                  </a:schemeClr>
                </a:solidFill>
              </a:rPr>
              <a:t>  </a:t>
            </a:r>
            <a:r>
              <a:rPr lang="en-US" sz="2800" u="sng" dirty="0" smtClean="0">
                <a:solidFill>
                  <a:schemeClr val="tx1">
                    <a:lumMod val="10000"/>
                  </a:schemeClr>
                </a:solidFill>
              </a:rPr>
              <a:t>2Al</a:t>
            </a:r>
            <a:r>
              <a:rPr lang="en-US" sz="2800" u="sng" baseline="-25000" dirty="0" smtClean="0">
                <a:solidFill>
                  <a:schemeClr val="tx1">
                    <a:lumMod val="10000"/>
                  </a:schemeClr>
                </a:solidFill>
              </a:rPr>
              <a:t>(s) </a:t>
            </a:r>
            <a:r>
              <a:rPr lang="en-US" sz="2800" u="sng" dirty="0" smtClean="0">
                <a:solidFill>
                  <a:schemeClr val="tx1">
                    <a:lumMod val="10000"/>
                  </a:schemeClr>
                </a:solidFill>
              </a:rPr>
              <a:t>+ Fe</a:t>
            </a:r>
            <a:r>
              <a:rPr lang="en-US" sz="2800" u="sng" baseline="-25000" dirty="0" smtClean="0">
                <a:solidFill>
                  <a:schemeClr val="tx1">
                    <a:lumMod val="10000"/>
                  </a:schemeClr>
                </a:solidFill>
              </a:rPr>
              <a:t>2</a:t>
            </a:r>
            <a:r>
              <a:rPr lang="en-US" sz="2800" u="sng" dirty="0" smtClean="0">
                <a:solidFill>
                  <a:schemeClr val="tx1">
                    <a:lumMod val="10000"/>
                  </a:schemeClr>
                </a:solidFill>
              </a:rPr>
              <a:t>O</a:t>
            </a:r>
            <a:r>
              <a:rPr lang="en-US" sz="2800" u="sng" baseline="-25000" dirty="0" smtClean="0">
                <a:solidFill>
                  <a:schemeClr val="tx1">
                    <a:lumMod val="10000"/>
                  </a:schemeClr>
                </a:solidFill>
              </a:rPr>
              <a:t>3(s) </a:t>
            </a:r>
            <a:r>
              <a:rPr lang="en-US" sz="2800" u="sng" dirty="0" smtClean="0">
                <a:solidFill>
                  <a:schemeClr val="tx1">
                    <a:lumMod val="10000"/>
                  </a:schemeClr>
                </a:solidFill>
              </a:rPr>
              <a:t>→ 2Fe + Al</a:t>
            </a:r>
            <a:r>
              <a:rPr lang="en-US" sz="2800" u="sng" baseline="-25000" dirty="0" smtClean="0">
                <a:solidFill>
                  <a:schemeClr val="tx1">
                    <a:lumMod val="10000"/>
                  </a:schemeClr>
                </a:solidFill>
              </a:rPr>
              <a:t>2</a:t>
            </a:r>
            <a:r>
              <a:rPr lang="en-US" sz="2800" u="sng" dirty="0" smtClean="0">
                <a:solidFill>
                  <a:schemeClr val="tx1">
                    <a:lumMod val="10000"/>
                  </a:schemeClr>
                </a:solidFill>
              </a:rPr>
              <a:t>O</a:t>
            </a:r>
            <a:r>
              <a:rPr lang="en-US" sz="2800" u="sng" baseline="-25000" dirty="0" smtClean="0">
                <a:solidFill>
                  <a:schemeClr val="tx1">
                    <a:lumMod val="10000"/>
                  </a:schemeClr>
                </a:solidFill>
              </a:rPr>
              <a:t>3 (s)</a:t>
            </a:r>
            <a:r>
              <a:rPr lang="en-US" sz="2800" baseline="-25000" dirty="0" smtClean="0">
                <a:solidFill>
                  <a:schemeClr val="tx1">
                    <a:lumMod val="10000"/>
                  </a:schemeClr>
                </a:solidFill>
              </a:rPr>
              <a:t>            </a:t>
            </a:r>
            <a:r>
              <a:rPr lang="en-US" sz="2800" u="sng" dirty="0" smtClean="0">
                <a:solidFill>
                  <a:schemeClr val="tx1">
                    <a:lumMod val="10000"/>
                  </a:schemeClr>
                </a:solidFill>
              </a:rPr>
              <a:t>∆H = -845.6 kJ  </a:t>
            </a:r>
            <a:r>
              <a:rPr lang="en-US" sz="2800" dirty="0" smtClean="0">
                <a:solidFill>
                  <a:schemeClr val="tx1">
                    <a:lumMod val="10000"/>
                  </a:schemeClr>
                </a:solidFill>
              </a:rPr>
              <a:t>							</a:t>
            </a:r>
            <a:r>
              <a:rPr lang="en-US" sz="2800" u="sng" dirty="0" smtClean="0">
                <a:solidFill>
                  <a:schemeClr val="tx1">
                    <a:lumMod val="10000"/>
                  </a:schemeClr>
                </a:solidFill>
              </a:rPr>
              <a:t>exothermic</a:t>
            </a:r>
          </a:p>
          <a:p>
            <a:pPr eaLnBrk="1" hangingPunct="1">
              <a:buFont typeface="Arial" charset="0"/>
              <a:buNone/>
            </a:pPr>
            <a:endParaRPr lang="en-US" sz="2800" dirty="0" smtClean="0">
              <a:solidFill>
                <a:schemeClr val="tx1">
                  <a:lumMod val="10000"/>
                </a:schemeClr>
              </a:solidFill>
            </a:endParaRPr>
          </a:p>
          <a:p>
            <a:pPr eaLnBrk="1" hangingPunct="1">
              <a:buFont typeface="Arial" charset="0"/>
              <a:buNone/>
            </a:pPr>
            <a:endParaRPr lang="en-US" sz="2800" dirty="0" smtClean="0">
              <a:solidFill>
                <a:schemeClr val="tx1">
                  <a:lumMod val="10000"/>
                </a:schemeClr>
              </a:solidFill>
            </a:endParaRPr>
          </a:p>
        </p:txBody>
      </p:sp>
      <p:cxnSp>
        <p:nvCxnSpPr>
          <p:cNvPr id="10" name="Straight Connector 9"/>
          <p:cNvCxnSpPr/>
          <p:nvPr/>
        </p:nvCxnSpPr>
        <p:spPr bwMode="auto">
          <a:xfrm>
            <a:off x="304800" y="5257800"/>
            <a:ext cx="8458200"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11" name="Straight Connector 10"/>
          <p:cNvCxnSpPr/>
          <p:nvPr/>
        </p:nvCxnSpPr>
        <p:spPr>
          <a:xfrm flipV="1">
            <a:off x="4495800" y="4343400"/>
            <a:ext cx="838200" cy="38100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447800" y="4800600"/>
            <a:ext cx="838200" cy="38100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dissolve">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dissolve">
                                      <p:cBhvr>
                                        <p:cTn id="22" dur="500"/>
                                        <p:tgtEl>
                                          <p:spTgt spid="61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dissolve">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47">
                                            <p:txEl>
                                              <p:pRg st="8" end="8"/>
                                            </p:txEl>
                                          </p:spTgt>
                                        </p:tgtEl>
                                        <p:attrNameLst>
                                          <p:attrName>style.visibility</p:attrName>
                                        </p:attrNameLst>
                                      </p:cBhvr>
                                      <p:to>
                                        <p:strVal val="visible"/>
                                      </p:to>
                                    </p:set>
                                    <p:animEffect transition="in" filter="dissolve">
                                      <p:cBhvr>
                                        <p:cTn id="32" dur="500"/>
                                        <p:tgtEl>
                                          <p:spTgt spid="614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147">
                                            <p:txEl>
                                              <p:pRg st="10" end="10"/>
                                            </p:txEl>
                                          </p:spTgt>
                                        </p:tgtEl>
                                        <p:attrNameLst>
                                          <p:attrName>style.visibility</p:attrName>
                                        </p:attrNameLst>
                                      </p:cBhvr>
                                      <p:to>
                                        <p:strVal val="visible"/>
                                      </p:to>
                                    </p:set>
                                    <p:animEffect transition="in" filter="dissolve">
                                      <p:cBhvr>
                                        <p:cTn id="37" dur="500"/>
                                        <p:tgtEl>
                                          <p:spTgt spid="614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147">
                                            <p:txEl>
                                              <p:pRg st="11" end="11"/>
                                            </p:txEl>
                                          </p:spTgt>
                                        </p:tgtEl>
                                        <p:attrNameLst>
                                          <p:attrName>style.visibility</p:attrName>
                                        </p:attrNameLst>
                                      </p:cBhvr>
                                      <p:to>
                                        <p:strVal val="visible"/>
                                      </p:to>
                                    </p:set>
                                    <p:animEffect transition="in" filter="dissolve">
                                      <p:cBhvr>
                                        <p:cTn id="42" dur="500"/>
                                        <p:tgtEl>
                                          <p:spTgt spid="614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147">
                                            <p:txEl>
                                              <p:pRg st="12" end="12"/>
                                            </p:txEl>
                                          </p:spTgt>
                                        </p:tgtEl>
                                        <p:attrNameLst>
                                          <p:attrName>style.visibility</p:attrName>
                                        </p:attrNameLst>
                                      </p:cBhvr>
                                      <p:to>
                                        <p:strVal val="visible"/>
                                      </p:to>
                                    </p:set>
                                    <p:animEffect transition="in" filter="dissolve">
                                      <p:cBhvr>
                                        <p:cTn id="47" dur="500"/>
                                        <p:tgtEl>
                                          <p:spTgt spid="6147">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147">
                                            <p:txEl>
                                              <p:pRg st="13" end="13"/>
                                            </p:txEl>
                                          </p:spTgt>
                                        </p:tgtEl>
                                        <p:attrNameLst>
                                          <p:attrName>style.visibility</p:attrName>
                                        </p:attrNameLst>
                                      </p:cBhvr>
                                      <p:to>
                                        <p:strVal val="visible"/>
                                      </p:to>
                                    </p:set>
                                    <p:animEffect transition="in" filter="dissolve">
                                      <p:cBhvr>
                                        <p:cTn id="52" dur="500"/>
                                        <p:tgtEl>
                                          <p:spTgt spid="6147">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dissolv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j0289761"/>
          <p:cNvPicPr>
            <a:picLocks noChangeAspect="1" noChangeArrowheads="1"/>
          </p:cNvPicPr>
          <p:nvPr/>
        </p:nvPicPr>
        <p:blipFill>
          <a:blip r:embed="rId2" cstate="print"/>
          <a:srcRect/>
          <a:stretch>
            <a:fillRect/>
          </a:stretch>
        </p:blipFill>
        <p:spPr bwMode="auto">
          <a:xfrm>
            <a:off x="0" y="0"/>
            <a:ext cx="14097000" cy="6904038"/>
          </a:xfrm>
          <a:prstGeom prst="rect">
            <a:avLst/>
          </a:prstGeom>
          <a:noFill/>
        </p:spPr>
      </p:pic>
      <p:sp>
        <p:nvSpPr>
          <p:cNvPr id="176131" name="Rectangle 3"/>
          <p:cNvSpPr>
            <a:spLocks noGrp="1" noChangeArrowheads="1"/>
          </p:cNvSpPr>
          <p:nvPr>
            <p:ph type="ctrTitle"/>
          </p:nvPr>
        </p:nvSpPr>
        <p:spPr>
          <a:xfrm>
            <a:off x="914400" y="1143000"/>
            <a:ext cx="9372600" cy="3733800"/>
          </a:xfrm>
          <a:solidFill>
            <a:schemeClr val="tx1">
              <a:alpha val="67999"/>
            </a:schemeClr>
          </a:solidFill>
        </p:spPr>
        <p:txBody>
          <a:bodyPr/>
          <a:lstStyle/>
          <a:p>
            <a:pPr algn="ctr"/>
            <a:r>
              <a:rPr lang="en-US" dirty="0" smtClean="0">
                <a:solidFill>
                  <a:schemeClr val="bg1"/>
                </a:solidFill>
                <a:latin typeface="Andy" pitchFamily="66" charset="0"/>
              </a:rPr>
              <a:t>Again… </a:t>
            </a:r>
            <a:br>
              <a:rPr lang="en-US" dirty="0" smtClean="0">
                <a:solidFill>
                  <a:schemeClr val="bg1"/>
                </a:solidFill>
                <a:latin typeface="Andy" pitchFamily="66" charset="0"/>
              </a:rPr>
            </a:br>
            <a:r>
              <a:rPr lang="en-US" u="sng" dirty="0" smtClean="0">
                <a:solidFill>
                  <a:schemeClr val="bg1"/>
                </a:solidFill>
                <a:latin typeface="Andy" pitchFamily="66" charset="0"/>
              </a:rPr>
              <a:t>all</a:t>
            </a:r>
            <a:r>
              <a:rPr lang="en-US" dirty="0" smtClean="0">
                <a:solidFill>
                  <a:schemeClr val="bg1"/>
                </a:solidFill>
                <a:latin typeface="Andy" pitchFamily="66" charset="0"/>
              </a:rPr>
              <a:t> </a:t>
            </a:r>
            <a:r>
              <a:rPr lang="en-US" dirty="0">
                <a:solidFill>
                  <a:schemeClr val="bg1"/>
                </a:solidFill>
                <a:latin typeface="Andy" pitchFamily="66" charset="0"/>
              </a:rPr>
              <a:t>reactions will either </a:t>
            </a:r>
            <a:r>
              <a:rPr lang="en-US" dirty="0" smtClean="0">
                <a:solidFill>
                  <a:schemeClr val="bg1"/>
                </a:solidFill>
                <a:latin typeface="Andy" pitchFamily="66" charset="0"/>
              </a:rPr>
              <a:t/>
            </a:r>
            <a:br>
              <a:rPr lang="en-US" dirty="0" smtClean="0">
                <a:solidFill>
                  <a:schemeClr val="bg1"/>
                </a:solidFill>
                <a:latin typeface="Andy" pitchFamily="66" charset="0"/>
              </a:rPr>
            </a:br>
            <a:r>
              <a:rPr lang="en-US" dirty="0" smtClean="0">
                <a:solidFill>
                  <a:schemeClr val="bg1"/>
                </a:solidFill>
                <a:latin typeface="Andy" pitchFamily="66" charset="0"/>
              </a:rPr>
              <a:t>release </a:t>
            </a:r>
            <a:r>
              <a:rPr lang="en-US" dirty="0">
                <a:solidFill>
                  <a:schemeClr val="bg1"/>
                </a:solidFill>
                <a:latin typeface="Andy" pitchFamily="66" charset="0"/>
              </a:rPr>
              <a:t>/ absorb energy in the form of </a:t>
            </a:r>
            <a:r>
              <a:rPr lang="en-US" dirty="0" smtClean="0">
                <a:solidFill>
                  <a:schemeClr val="bg1"/>
                </a:solidFill>
                <a:latin typeface="Andy" pitchFamily="66" charset="0"/>
              </a:rPr>
              <a:t/>
            </a:r>
            <a:br>
              <a:rPr lang="en-US" dirty="0" smtClean="0">
                <a:solidFill>
                  <a:schemeClr val="bg1"/>
                </a:solidFill>
                <a:latin typeface="Andy" pitchFamily="66" charset="0"/>
              </a:rPr>
            </a:br>
            <a:r>
              <a:rPr lang="en-US" dirty="0" smtClean="0">
                <a:solidFill>
                  <a:schemeClr val="bg1"/>
                </a:solidFill>
                <a:latin typeface="Andy" pitchFamily="66" charset="0"/>
              </a:rPr>
              <a:t>heat</a:t>
            </a:r>
            <a:r>
              <a:rPr lang="en-US" dirty="0">
                <a:solidFill>
                  <a:schemeClr val="bg1"/>
                </a:solidFill>
                <a:latin typeface="Andy" pitchFamily="66" charset="0"/>
              </a:rPr>
              <a:t>, sound, motion and/or light.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52400" y="228600"/>
            <a:ext cx="8686800" cy="1143000"/>
          </a:xfrm>
        </p:spPr>
        <p:txBody>
          <a:bodyPr/>
          <a:lstStyle/>
          <a:p>
            <a:r>
              <a:rPr lang="en-US" b="1"/>
              <a:t>We are studying the transformation of energy</a:t>
            </a:r>
          </a:p>
        </p:txBody>
      </p:sp>
      <p:sp>
        <p:nvSpPr>
          <p:cNvPr id="108547" name="Oval 3"/>
          <p:cNvSpPr>
            <a:spLocks noChangeArrowheads="1"/>
          </p:cNvSpPr>
          <p:nvPr/>
        </p:nvSpPr>
        <p:spPr bwMode="auto">
          <a:xfrm>
            <a:off x="5791200" y="1676400"/>
            <a:ext cx="2590800" cy="2438400"/>
          </a:xfrm>
          <a:prstGeom prst="ellipse">
            <a:avLst/>
          </a:prstGeom>
          <a:solidFill>
            <a:srgbClr val="FF9900"/>
          </a:solidFill>
          <a:ln w="9525">
            <a:solidFill>
              <a:schemeClr val="tx1"/>
            </a:solidFill>
            <a:round/>
            <a:headEnd/>
            <a:tailEnd/>
          </a:ln>
          <a:effectLst/>
        </p:spPr>
        <p:txBody>
          <a:bodyPr wrap="none" anchor="ctr"/>
          <a:lstStyle/>
          <a:p>
            <a:pPr algn="ctr"/>
            <a:r>
              <a:rPr lang="en-US" sz="3200" b="1" u="sng"/>
              <a:t>kinetic</a:t>
            </a:r>
            <a:r>
              <a:rPr lang="en-US" sz="3200" b="1"/>
              <a:t>-</a:t>
            </a:r>
          </a:p>
          <a:p>
            <a:pPr algn="ctr"/>
            <a:r>
              <a:rPr lang="en-US" sz="4800" b="1"/>
              <a:t>HEAT</a:t>
            </a:r>
            <a:r>
              <a:rPr lang="en-US" sz="3200" b="1"/>
              <a:t> </a:t>
            </a:r>
          </a:p>
          <a:p>
            <a:pPr algn="ctr"/>
            <a:r>
              <a:rPr lang="en-US" sz="3200" b="1"/>
              <a:t>or Light </a:t>
            </a:r>
          </a:p>
        </p:txBody>
      </p:sp>
      <p:sp>
        <p:nvSpPr>
          <p:cNvPr id="108548" name="Oval 4"/>
          <p:cNvSpPr>
            <a:spLocks noChangeArrowheads="1"/>
          </p:cNvSpPr>
          <p:nvPr/>
        </p:nvSpPr>
        <p:spPr bwMode="auto">
          <a:xfrm>
            <a:off x="228600" y="1752600"/>
            <a:ext cx="3657600" cy="2743200"/>
          </a:xfrm>
          <a:prstGeom prst="ellipse">
            <a:avLst/>
          </a:prstGeom>
          <a:solidFill>
            <a:srgbClr val="99CC00"/>
          </a:solidFill>
          <a:ln w="9525">
            <a:solidFill>
              <a:schemeClr val="tx1"/>
            </a:solidFill>
            <a:round/>
            <a:headEnd/>
            <a:tailEnd/>
          </a:ln>
          <a:effectLst/>
        </p:spPr>
        <p:txBody>
          <a:bodyPr wrap="none" anchor="ctr"/>
          <a:lstStyle/>
          <a:p>
            <a:pPr algn="ctr"/>
            <a:r>
              <a:rPr lang="en-US" sz="3200" b="1"/>
              <a:t>Chem </a:t>
            </a:r>
            <a:r>
              <a:rPr lang="en-US" sz="3200" b="1" u="sng"/>
              <a:t>Potential</a:t>
            </a:r>
          </a:p>
          <a:p>
            <a:pPr algn="ctr"/>
            <a:r>
              <a:rPr lang="en-US" sz="3200" b="1"/>
              <a:t> Energy – Bond </a:t>
            </a:r>
          </a:p>
          <a:p>
            <a:pPr algn="ctr"/>
            <a:r>
              <a:rPr lang="en-US" sz="3200" b="1"/>
              <a:t>energy</a:t>
            </a:r>
            <a:endParaRPr lang="en-US" sz="3200" b="1" u="sng"/>
          </a:p>
        </p:txBody>
      </p:sp>
      <p:sp>
        <p:nvSpPr>
          <p:cNvPr id="108552" name="Line 8"/>
          <p:cNvSpPr>
            <a:spLocks noChangeShapeType="1"/>
          </p:cNvSpPr>
          <p:nvPr/>
        </p:nvSpPr>
        <p:spPr bwMode="auto">
          <a:xfrm flipH="1">
            <a:off x="3886200" y="2971800"/>
            <a:ext cx="1828800" cy="0"/>
          </a:xfrm>
          <a:prstGeom prst="line">
            <a:avLst/>
          </a:prstGeom>
          <a:noFill/>
          <a:ln w="127000">
            <a:solidFill>
              <a:schemeClr val="tx1"/>
            </a:solidFill>
            <a:round/>
            <a:headEnd type="triangle" w="med" len="med"/>
            <a:tailEnd type="triangle" w="med" len="med"/>
          </a:ln>
          <a:effectLst/>
        </p:spPr>
        <p:txBody>
          <a:bodyPr/>
          <a:lstStyle/>
          <a:p>
            <a:endParaRPr lang="en-US"/>
          </a:p>
        </p:txBody>
      </p:sp>
      <p:sp>
        <p:nvSpPr>
          <p:cNvPr id="108553" name="Rectangle 9"/>
          <p:cNvSpPr>
            <a:spLocks noChangeArrowheads="1"/>
          </p:cNvSpPr>
          <p:nvPr/>
        </p:nvSpPr>
        <p:spPr bwMode="auto">
          <a:xfrm>
            <a:off x="228600" y="4800600"/>
            <a:ext cx="8686800" cy="1143000"/>
          </a:xfrm>
          <a:prstGeom prst="rect">
            <a:avLst/>
          </a:prstGeom>
          <a:noFill/>
          <a:ln w="9525">
            <a:noFill/>
            <a:miter lim="800000"/>
            <a:headEnd/>
            <a:tailEnd/>
          </a:ln>
          <a:effectLst/>
        </p:spPr>
        <p:txBody>
          <a:bodyPr anchor="ctr"/>
          <a:lstStyle/>
          <a:p>
            <a:pPr algn="ctr"/>
            <a:r>
              <a:rPr lang="en-US" sz="4400" b="1">
                <a:solidFill>
                  <a:schemeClr val="tx2"/>
                </a:solidFill>
              </a:rPr>
              <a:t>Energy is always conserved but can be transformed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Home work:   Read Ch 17.1 and 17.2</a:t>
            </a:r>
          </a:p>
          <a:p>
            <a:r>
              <a:rPr lang="en-US" dirty="0" smtClean="0"/>
              <a:t>Directed Readings 17.1  and 17.2</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a:xfrm>
            <a:off x="0" y="1371600"/>
            <a:ext cx="9144000" cy="1470025"/>
          </a:xfrm>
        </p:spPr>
        <p:txBody>
          <a:bodyPr/>
          <a:lstStyle/>
          <a:p>
            <a:r>
              <a:rPr lang="en-US" dirty="0" err="1">
                <a:latin typeface="Arial Rounded MT Bold" pitchFamily="34" charset="0"/>
              </a:rPr>
              <a:t>Thermochemistry</a:t>
            </a:r>
            <a:r>
              <a:rPr lang="en-US" dirty="0">
                <a:latin typeface="Arial Rounded MT Bold" pitchFamily="34" charset="0"/>
              </a:rPr>
              <a:t> is study of energy in chemical reactions and </a:t>
            </a:r>
            <a:br>
              <a:rPr lang="en-US" dirty="0">
                <a:latin typeface="Arial Rounded MT Bold" pitchFamily="34" charset="0"/>
              </a:rPr>
            </a:br>
            <a:r>
              <a:rPr lang="en-US" dirty="0">
                <a:latin typeface="Arial Rounded MT Bold" pitchFamily="34" charset="0"/>
              </a:rPr>
              <a:t>Thermodynamics is how heat effects physical state and temperature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a:xfrm>
            <a:off x="0" y="304800"/>
            <a:ext cx="9144000" cy="1470025"/>
          </a:xfrm>
        </p:spPr>
        <p:txBody>
          <a:bodyPr/>
          <a:lstStyle/>
          <a:p>
            <a:r>
              <a:rPr lang="en-US" sz="5400" dirty="0" smtClean="0"/>
              <a:t>End Ch 17</a:t>
            </a:r>
            <a:endParaRPr lang="en-US" sz="5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0"/>
            <a:ext cx="8229600" cy="1143000"/>
          </a:xfrm>
        </p:spPr>
        <p:txBody>
          <a:bodyPr/>
          <a:lstStyle/>
          <a:p>
            <a:r>
              <a:rPr lang="en-US" b="1" u="sng"/>
              <a:t>We will learn:</a:t>
            </a:r>
          </a:p>
        </p:txBody>
      </p:sp>
      <p:sp>
        <p:nvSpPr>
          <p:cNvPr id="172035" name="Rectangle 3"/>
          <p:cNvSpPr>
            <a:spLocks noGrp="1" noChangeArrowheads="1"/>
          </p:cNvSpPr>
          <p:nvPr>
            <p:ph type="body" idx="1"/>
          </p:nvPr>
        </p:nvSpPr>
        <p:spPr>
          <a:xfrm>
            <a:off x="304800" y="1143000"/>
            <a:ext cx="8382000" cy="5410200"/>
          </a:xfrm>
        </p:spPr>
        <p:txBody>
          <a:bodyPr/>
          <a:lstStyle/>
          <a:p>
            <a:r>
              <a:rPr lang="en-US"/>
              <a:t>How to calculate the amount of heat released/absorbed by a chemical reaction </a:t>
            </a:r>
          </a:p>
          <a:p>
            <a:pPr lvl="1"/>
            <a:r>
              <a:rPr lang="en-US"/>
              <a:t>Ex. – Calories in Food</a:t>
            </a:r>
          </a:p>
          <a:p>
            <a:pPr lvl="1"/>
            <a:endParaRPr lang="en-US"/>
          </a:p>
          <a:p>
            <a:r>
              <a:rPr lang="en-US"/>
              <a:t>The effect of that heat on the surroundings</a:t>
            </a:r>
          </a:p>
          <a:p>
            <a:pPr lvl="1"/>
            <a:r>
              <a:rPr lang="en-US"/>
              <a:t>I.e. How much heat is needed to get a change in temperature or a change of state.  Ex. Refrigeration</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strips(downLeft)">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strips(downLeft)">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72035">
                                            <p:txEl>
                                              <p:pRg st="3" end="3"/>
                                            </p:txEl>
                                          </p:spTgt>
                                        </p:tgtEl>
                                        <p:attrNameLst>
                                          <p:attrName>style.visibility</p:attrName>
                                        </p:attrNameLst>
                                      </p:cBhvr>
                                      <p:to>
                                        <p:strVal val="visible"/>
                                      </p:to>
                                    </p:set>
                                    <p:animEffect transition="in" filter="strips(downLeft)">
                                      <p:cBhvr>
                                        <p:cTn id="17" dur="500"/>
                                        <p:tgtEl>
                                          <p:spTgt spid="1720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72035">
                                            <p:txEl>
                                              <p:pRg st="4" end="4"/>
                                            </p:txEl>
                                          </p:spTgt>
                                        </p:tgtEl>
                                        <p:attrNameLst>
                                          <p:attrName>style.visibility</p:attrName>
                                        </p:attrNameLst>
                                      </p:cBhvr>
                                      <p:to>
                                        <p:strVal val="visible"/>
                                      </p:to>
                                    </p:set>
                                    <p:animEffect transition="in" filter="strips(downLeft)">
                                      <p:cBhvr>
                                        <p:cTn id="22" dur="500"/>
                                        <p:tgtEl>
                                          <p:spTgt spid="172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52400" y="228600"/>
            <a:ext cx="8686800" cy="1143000"/>
          </a:xfrm>
        </p:spPr>
        <p:txBody>
          <a:bodyPr/>
          <a:lstStyle/>
          <a:p>
            <a:r>
              <a:rPr lang="en-US" b="1"/>
              <a:t>We are studying the transformation of energy</a:t>
            </a:r>
          </a:p>
        </p:txBody>
      </p:sp>
      <p:sp>
        <p:nvSpPr>
          <p:cNvPr id="108547" name="Oval 3"/>
          <p:cNvSpPr>
            <a:spLocks noChangeArrowheads="1"/>
          </p:cNvSpPr>
          <p:nvPr/>
        </p:nvSpPr>
        <p:spPr bwMode="auto">
          <a:xfrm>
            <a:off x="5791200" y="1676400"/>
            <a:ext cx="2590800" cy="2438400"/>
          </a:xfrm>
          <a:prstGeom prst="ellipse">
            <a:avLst/>
          </a:prstGeom>
          <a:solidFill>
            <a:srgbClr val="FF9900"/>
          </a:solidFill>
          <a:ln w="9525">
            <a:solidFill>
              <a:schemeClr val="tx1"/>
            </a:solidFill>
            <a:round/>
            <a:headEnd/>
            <a:tailEnd/>
          </a:ln>
          <a:effectLst/>
        </p:spPr>
        <p:txBody>
          <a:bodyPr wrap="none" anchor="ctr"/>
          <a:lstStyle/>
          <a:p>
            <a:pPr algn="ctr"/>
            <a:r>
              <a:rPr lang="en-US" sz="3200" b="1" u="sng"/>
              <a:t>kinetic</a:t>
            </a:r>
            <a:r>
              <a:rPr lang="en-US" sz="3200" b="1"/>
              <a:t>-</a:t>
            </a:r>
          </a:p>
          <a:p>
            <a:pPr algn="ctr"/>
            <a:r>
              <a:rPr lang="en-US" sz="4800" b="1"/>
              <a:t>HEAT</a:t>
            </a:r>
            <a:r>
              <a:rPr lang="en-US" sz="3200" b="1"/>
              <a:t> </a:t>
            </a:r>
          </a:p>
          <a:p>
            <a:pPr algn="ctr"/>
            <a:r>
              <a:rPr lang="en-US" sz="3200" b="1"/>
              <a:t>or Light </a:t>
            </a:r>
          </a:p>
        </p:txBody>
      </p:sp>
      <p:sp>
        <p:nvSpPr>
          <p:cNvPr id="108548" name="Oval 4"/>
          <p:cNvSpPr>
            <a:spLocks noChangeArrowheads="1"/>
          </p:cNvSpPr>
          <p:nvPr/>
        </p:nvSpPr>
        <p:spPr bwMode="auto">
          <a:xfrm>
            <a:off x="228600" y="1752600"/>
            <a:ext cx="3657600" cy="2743200"/>
          </a:xfrm>
          <a:prstGeom prst="ellipse">
            <a:avLst/>
          </a:prstGeom>
          <a:solidFill>
            <a:srgbClr val="99CC00"/>
          </a:solidFill>
          <a:ln w="9525">
            <a:solidFill>
              <a:schemeClr val="tx1"/>
            </a:solidFill>
            <a:round/>
            <a:headEnd/>
            <a:tailEnd/>
          </a:ln>
          <a:effectLst/>
        </p:spPr>
        <p:txBody>
          <a:bodyPr wrap="none" anchor="ctr"/>
          <a:lstStyle/>
          <a:p>
            <a:pPr algn="ctr"/>
            <a:r>
              <a:rPr lang="en-US" sz="3200" b="1"/>
              <a:t>Chem </a:t>
            </a:r>
            <a:r>
              <a:rPr lang="en-US" sz="3200" b="1" u="sng"/>
              <a:t>Potential</a:t>
            </a:r>
          </a:p>
          <a:p>
            <a:pPr algn="ctr"/>
            <a:r>
              <a:rPr lang="en-US" sz="3200" b="1"/>
              <a:t> Energy – Bond </a:t>
            </a:r>
          </a:p>
          <a:p>
            <a:pPr algn="ctr"/>
            <a:r>
              <a:rPr lang="en-US" sz="3200" b="1"/>
              <a:t>energy</a:t>
            </a:r>
            <a:endParaRPr lang="en-US" sz="3200" b="1" u="sng"/>
          </a:p>
        </p:txBody>
      </p:sp>
      <p:sp>
        <p:nvSpPr>
          <p:cNvPr id="108552" name="Line 8"/>
          <p:cNvSpPr>
            <a:spLocks noChangeShapeType="1"/>
          </p:cNvSpPr>
          <p:nvPr/>
        </p:nvSpPr>
        <p:spPr bwMode="auto">
          <a:xfrm flipH="1">
            <a:off x="3886200" y="2971800"/>
            <a:ext cx="1828800" cy="0"/>
          </a:xfrm>
          <a:prstGeom prst="line">
            <a:avLst/>
          </a:prstGeom>
          <a:noFill/>
          <a:ln w="127000">
            <a:solidFill>
              <a:schemeClr val="tx1"/>
            </a:solidFill>
            <a:round/>
            <a:headEnd type="triangle" w="med" len="med"/>
            <a:tailEnd type="triangle" w="med" len="med"/>
          </a:ln>
          <a:effectLst/>
        </p:spPr>
        <p:txBody>
          <a:bodyPr/>
          <a:lstStyle/>
          <a:p>
            <a:endParaRPr lang="en-US"/>
          </a:p>
        </p:txBody>
      </p:sp>
      <p:sp>
        <p:nvSpPr>
          <p:cNvPr id="108553" name="Rectangle 9"/>
          <p:cNvSpPr>
            <a:spLocks noChangeArrowheads="1"/>
          </p:cNvSpPr>
          <p:nvPr/>
        </p:nvSpPr>
        <p:spPr bwMode="auto">
          <a:xfrm>
            <a:off x="228600" y="4800600"/>
            <a:ext cx="8686800" cy="1143000"/>
          </a:xfrm>
          <a:prstGeom prst="rect">
            <a:avLst/>
          </a:prstGeom>
          <a:noFill/>
          <a:ln w="9525">
            <a:noFill/>
            <a:miter lim="800000"/>
            <a:headEnd/>
            <a:tailEnd/>
          </a:ln>
          <a:effectLst/>
        </p:spPr>
        <p:txBody>
          <a:bodyPr anchor="ctr"/>
          <a:lstStyle/>
          <a:p>
            <a:pPr algn="ctr"/>
            <a:r>
              <a:rPr lang="en-US" sz="4400" b="1">
                <a:solidFill>
                  <a:schemeClr val="tx2"/>
                </a:solidFill>
              </a:rPr>
              <a:t>Energy is always conserved but can be transformed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81000" y="2362200"/>
            <a:ext cx="8610600" cy="1143000"/>
          </a:xfrm>
        </p:spPr>
        <p:txBody>
          <a:bodyPr/>
          <a:lstStyle/>
          <a:p>
            <a:r>
              <a:rPr lang="en-US" sz="8800" u="sng">
                <a:latin typeface="Script MT Bold" pitchFamily="66" charset="0"/>
              </a:rPr>
              <a:t>Activity - Exploring Energy Changes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Grp="1" noChangeArrowheads="1"/>
          </p:cNvSpPr>
          <p:nvPr>
            <p:ph type="ctrTitle"/>
          </p:nvPr>
        </p:nvSpPr>
        <p:spPr>
          <a:xfrm>
            <a:off x="228600" y="2130425"/>
            <a:ext cx="8763000" cy="1470025"/>
          </a:xfrm>
        </p:spPr>
        <p:txBody>
          <a:bodyPr/>
          <a:lstStyle/>
          <a:p>
            <a:r>
              <a:rPr lang="en-US" sz="4800"/>
              <a:t>Chemical reactions can </a:t>
            </a:r>
            <a:br>
              <a:rPr lang="en-US" sz="4800"/>
            </a:br>
            <a:r>
              <a:rPr lang="en-US" sz="4800"/>
              <a:t>absorb / release many forms of energy we will be concentrating on </a:t>
            </a:r>
            <a:r>
              <a:rPr lang="en-US" sz="4800" u="sng"/>
              <a:t>Heat Energy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74638"/>
            <a:ext cx="8458200" cy="1143000"/>
          </a:xfrm>
        </p:spPr>
        <p:txBody>
          <a:bodyPr/>
          <a:lstStyle/>
          <a:p>
            <a:r>
              <a:rPr lang="en-US" u="sng"/>
              <a:t>Terminology of Thermo (HEAT)</a:t>
            </a:r>
          </a:p>
        </p:txBody>
      </p:sp>
      <p:sp>
        <p:nvSpPr>
          <p:cNvPr id="7171" name="Rectangle 3"/>
          <p:cNvSpPr>
            <a:spLocks noGrp="1" noChangeArrowheads="1"/>
          </p:cNvSpPr>
          <p:nvPr>
            <p:ph type="body" idx="1"/>
          </p:nvPr>
        </p:nvSpPr>
        <p:spPr>
          <a:xfrm>
            <a:off x="304800" y="1447800"/>
            <a:ext cx="8839200" cy="4678363"/>
          </a:xfrm>
        </p:spPr>
        <p:txBody>
          <a:bodyPr/>
          <a:lstStyle/>
          <a:p>
            <a:r>
              <a:rPr lang="en-US" sz="4400" b="1" i="1"/>
              <a:t>ENDO – In</a:t>
            </a:r>
          </a:p>
          <a:p>
            <a:pPr lvl="1"/>
            <a:r>
              <a:rPr lang="en-US" sz="4000">
                <a:solidFill>
                  <a:srgbClr val="0000FF"/>
                </a:solidFill>
              </a:rPr>
              <a:t>Endothermic rxns</a:t>
            </a:r>
            <a:r>
              <a:rPr lang="en-US" sz="4000"/>
              <a:t> absorb energy </a:t>
            </a:r>
          </a:p>
          <a:p>
            <a:pPr lvl="1">
              <a:buFontTx/>
              <a:buNone/>
            </a:pPr>
            <a:r>
              <a:rPr lang="en-US" sz="4000" b="1">
                <a:solidFill>
                  <a:srgbClr val="0000FF"/>
                </a:solidFill>
              </a:rPr>
              <a:t>Energy</a:t>
            </a:r>
            <a:r>
              <a:rPr lang="en-US" sz="4000"/>
              <a:t> + NH</a:t>
            </a:r>
            <a:r>
              <a:rPr lang="en-US" sz="4000" baseline="-25000"/>
              <a:t>4</a:t>
            </a:r>
            <a:r>
              <a:rPr lang="en-US" sz="4000"/>
              <a:t>NO</a:t>
            </a:r>
            <a:r>
              <a:rPr lang="en-US" sz="4000" baseline="-25000"/>
              <a:t>3  </a:t>
            </a:r>
            <a:r>
              <a:rPr lang="en-US" sz="4000">
                <a:sym typeface="Wingdings" pitchFamily="2" charset="2"/>
              </a:rPr>
              <a:t> NH</a:t>
            </a:r>
            <a:r>
              <a:rPr lang="en-US" sz="4000" baseline="-25000">
                <a:sym typeface="Wingdings" pitchFamily="2" charset="2"/>
              </a:rPr>
              <a:t>4</a:t>
            </a:r>
            <a:r>
              <a:rPr lang="en-US" sz="4000" baseline="30000">
                <a:sym typeface="Wingdings" pitchFamily="2" charset="2"/>
              </a:rPr>
              <a:t>+</a:t>
            </a:r>
            <a:r>
              <a:rPr lang="en-US" sz="4000" baseline="-25000">
                <a:sym typeface="Wingdings" pitchFamily="2" charset="2"/>
              </a:rPr>
              <a:t> </a:t>
            </a:r>
            <a:r>
              <a:rPr lang="en-US" sz="4000">
                <a:sym typeface="Wingdings" pitchFamily="2" charset="2"/>
              </a:rPr>
              <a:t>+ </a:t>
            </a:r>
            <a:r>
              <a:rPr lang="en-US" sz="4000"/>
              <a:t>NO</a:t>
            </a:r>
            <a:r>
              <a:rPr lang="en-US" sz="4000" baseline="-25000"/>
              <a:t>3</a:t>
            </a:r>
            <a:r>
              <a:rPr lang="en-US" sz="4000" baseline="30000"/>
              <a:t>-</a:t>
            </a:r>
            <a:endParaRPr lang="en-US" sz="4000"/>
          </a:p>
          <a:p>
            <a:pPr lvl="1">
              <a:buFontTx/>
              <a:buNone/>
            </a:pPr>
            <a:endParaRPr lang="en-US" sz="1800"/>
          </a:p>
          <a:p>
            <a:r>
              <a:rPr lang="en-US" sz="4400" b="1" i="1"/>
              <a:t>EXO – Out</a:t>
            </a:r>
          </a:p>
          <a:p>
            <a:pPr lvl="1"/>
            <a:r>
              <a:rPr lang="en-US" sz="4000">
                <a:solidFill>
                  <a:srgbClr val="CC0000"/>
                </a:solidFill>
              </a:rPr>
              <a:t>Exothermic rxns</a:t>
            </a:r>
            <a:r>
              <a:rPr lang="en-US" sz="4000"/>
              <a:t> release energy</a:t>
            </a:r>
          </a:p>
          <a:p>
            <a:pPr lvl="1">
              <a:buFontTx/>
              <a:buNone/>
            </a:pPr>
            <a:r>
              <a:rPr lang="en-US" sz="4000"/>
              <a:t>H</a:t>
            </a:r>
            <a:r>
              <a:rPr lang="en-US" sz="4000" baseline="-25000"/>
              <a:t>2</a:t>
            </a:r>
            <a:r>
              <a:rPr lang="en-US" sz="4000"/>
              <a:t>SO</a:t>
            </a:r>
            <a:r>
              <a:rPr lang="en-US" sz="4000" baseline="-25000"/>
              <a:t>4</a:t>
            </a:r>
            <a:r>
              <a:rPr lang="en-US" sz="4000"/>
              <a:t> </a:t>
            </a:r>
            <a:r>
              <a:rPr lang="en-US" sz="4000">
                <a:sym typeface="Wingdings" pitchFamily="2" charset="2"/>
              </a:rPr>
              <a:t> 2H</a:t>
            </a:r>
            <a:r>
              <a:rPr lang="en-US" sz="4000" baseline="30000">
                <a:sym typeface="Wingdings" pitchFamily="2" charset="2"/>
              </a:rPr>
              <a:t>+</a:t>
            </a:r>
            <a:r>
              <a:rPr lang="en-US" sz="4000">
                <a:sym typeface="Wingdings" pitchFamily="2" charset="2"/>
              </a:rPr>
              <a:t> + SO</a:t>
            </a:r>
            <a:r>
              <a:rPr lang="en-US" sz="4000" baseline="-25000">
                <a:sym typeface="Wingdings" pitchFamily="2" charset="2"/>
              </a:rPr>
              <a:t>4</a:t>
            </a:r>
            <a:r>
              <a:rPr lang="en-US" sz="4000" baseline="30000">
                <a:sym typeface="Wingdings" pitchFamily="2" charset="2"/>
              </a:rPr>
              <a:t>-2 </a:t>
            </a:r>
            <a:r>
              <a:rPr lang="en-US" sz="4000">
                <a:sym typeface="Wingdings" pitchFamily="2" charset="2"/>
              </a:rPr>
              <a:t>+ </a:t>
            </a:r>
            <a:r>
              <a:rPr lang="en-US" sz="4000" b="1">
                <a:solidFill>
                  <a:srgbClr val="CC0000"/>
                </a:solidFill>
                <a:sym typeface="Wingdings" pitchFamily="2" charset="2"/>
              </a:rPr>
              <a:t>energy</a:t>
            </a:r>
            <a:endParaRPr lang="en-US" sz="4000" b="1">
              <a:solidFill>
                <a:srgbClr val="CC0000"/>
              </a:solidFill>
            </a:endParaRPr>
          </a:p>
          <a:p>
            <a:endParaRPr lang="en-US" sz="4400" b="1"/>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7" name="Rectangle 7"/>
          <p:cNvSpPr>
            <a:spLocks noGrp="1" noChangeArrowheads="1"/>
          </p:cNvSpPr>
          <p:nvPr>
            <p:ph type="title"/>
          </p:nvPr>
        </p:nvSpPr>
        <p:spPr>
          <a:xfrm>
            <a:off x="152400" y="274638"/>
            <a:ext cx="8763000" cy="1143000"/>
          </a:xfrm>
        </p:spPr>
        <p:txBody>
          <a:bodyPr/>
          <a:lstStyle/>
          <a:p>
            <a:r>
              <a:rPr lang="en-US" sz="4800"/>
              <a:t>Endothermic Energy Change for Dissolving of NH</a:t>
            </a:r>
            <a:r>
              <a:rPr lang="en-US" sz="4800" baseline="-25000"/>
              <a:t>4</a:t>
            </a:r>
            <a:r>
              <a:rPr lang="en-US" sz="4800"/>
              <a:t>NO</a:t>
            </a:r>
            <a:r>
              <a:rPr lang="en-US" sz="4800" baseline="-25000"/>
              <a:t>3</a:t>
            </a:r>
            <a:endParaRPr lang="en-US" sz="4800"/>
          </a:p>
        </p:txBody>
      </p:sp>
      <p:pic>
        <p:nvPicPr>
          <p:cNvPr id="163851" name="Picture 11" descr="nelly99img1"/>
          <p:cNvPicPr>
            <a:picLocks noChangeAspect="1" noChangeArrowheads="1"/>
          </p:cNvPicPr>
          <p:nvPr/>
        </p:nvPicPr>
        <p:blipFill>
          <a:blip r:embed="rId2" cstate="print"/>
          <a:srcRect/>
          <a:stretch>
            <a:fillRect/>
          </a:stretch>
        </p:blipFill>
        <p:spPr bwMode="auto">
          <a:xfrm>
            <a:off x="0" y="1981200"/>
            <a:ext cx="8610600" cy="4184650"/>
          </a:xfrm>
          <a:prstGeom prst="rect">
            <a:avLst/>
          </a:prstGeom>
          <a:noFill/>
        </p:spPr>
      </p:pic>
      <p:grpSp>
        <p:nvGrpSpPr>
          <p:cNvPr id="2" name="Group 14"/>
          <p:cNvGrpSpPr>
            <a:grpSpLocks/>
          </p:cNvGrpSpPr>
          <p:nvPr/>
        </p:nvGrpSpPr>
        <p:grpSpPr bwMode="auto">
          <a:xfrm>
            <a:off x="4800600" y="3962400"/>
            <a:ext cx="4343400" cy="2435225"/>
            <a:chOff x="3408" y="2496"/>
            <a:chExt cx="1968" cy="1305"/>
          </a:xfrm>
        </p:grpSpPr>
        <p:sp>
          <p:nvSpPr>
            <p:cNvPr id="163852" name="Line 12"/>
            <p:cNvSpPr>
              <a:spLocks noChangeShapeType="1"/>
            </p:cNvSpPr>
            <p:nvPr/>
          </p:nvSpPr>
          <p:spPr bwMode="auto">
            <a:xfrm flipH="1" flipV="1">
              <a:off x="3408" y="2496"/>
              <a:ext cx="576" cy="96"/>
            </a:xfrm>
            <a:prstGeom prst="line">
              <a:avLst/>
            </a:prstGeom>
            <a:noFill/>
            <a:ln w="63500">
              <a:solidFill>
                <a:srgbClr val="3366FF"/>
              </a:solidFill>
              <a:round/>
              <a:headEnd/>
              <a:tailEnd type="triangle" w="med" len="med"/>
            </a:ln>
            <a:effectLst/>
          </p:spPr>
          <p:txBody>
            <a:bodyPr/>
            <a:lstStyle/>
            <a:p>
              <a:endParaRPr lang="en-US"/>
            </a:p>
          </p:txBody>
        </p:sp>
        <p:sp>
          <p:nvSpPr>
            <p:cNvPr id="163853" name="Text Box 13"/>
            <p:cNvSpPr txBox="1">
              <a:spLocks noChangeArrowheads="1"/>
            </p:cNvSpPr>
            <p:nvPr/>
          </p:nvSpPr>
          <p:spPr bwMode="auto">
            <a:xfrm>
              <a:off x="3984" y="2544"/>
              <a:ext cx="1392" cy="1257"/>
            </a:xfrm>
            <a:prstGeom prst="rect">
              <a:avLst/>
            </a:prstGeom>
            <a:solidFill>
              <a:schemeClr val="bg1"/>
            </a:solidFill>
            <a:ln w="63500">
              <a:solidFill>
                <a:srgbClr val="3366FF"/>
              </a:solidFill>
              <a:miter lim="800000"/>
              <a:headEnd/>
              <a:tailEnd/>
            </a:ln>
            <a:effectLst/>
          </p:spPr>
          <p:txBody>
            <a:bodyPr>
              <a:spAutoFit/>
            </a:bodyPr>
            <a:lstStyle/>
            <a:p>
              <a:pPr>
                <a:spcBef>
                  <a:spcPct val="50000"/>
                </a:spcBef>
              </a:pPr>
              <a:r>
                <a:rPr lang="en-US" sz="2400"/>
                <a:t>This energy is </a:t>
              </a:r>
              <a:r>
                <a:rPr lang="en-US" sz="2400" b="1" u="sng"/>
                <a:t>absorbed</a:t>
              </a:r>
              <a:r>
                <a:rPr lang="en-US" sz="2400"/>
                <a:t> from the water in which the salt dissolves.  The water gets cooler as a result.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52400" y="274638"/>
            <a:ext cx="8763000" cy="1143000"/>
          </a:xfrm>
        </p:spPr>
        <p:txBody>
          <a:bodyPr/>
          <a:lstStyle/>
          <a:p>
            <a:r>
              <a:rPr lang="en-US" sz="4800"/>
              <a:t>Exothermic Energy Change for Dissolving of H</a:t>
            </a:r>
            <a:r>
              <a:rPr lang="en-US" sz="4800" baseline="-25000"/>
              <a:t>2</a:t>
            </a:r>
            <a:r>
              <a:rPr lang="en-US" sz="4800"/>
              <a:t>SO</a:t>
            </a:r>
            <a:r>
              <a:rPr lang="en-US" sz="4800" baseline="-25000"/>
              <a:t>4</a:t>
            </a:r>
            <a:endParaRPr lang="en-US" sz="4800"/>
          </a:p>
        </p:txBody>
      </p:sp>
      <p:pic>
        <p:nvPicPr>
          <p:cNvPr id="173061" name="Picture 5" descr="Exo"/>
          <p:cNvPicPr>
            <a:picLocks noGrp="1" noChangeAspect="1" noChangeArrowheads="1"/>
          </p:cNvPicPr>
          <p:nvPr>
            <p:ph idx="1"/>
          </p:nvPr>
        </p:nvPicPr>
        <p:blipFill>
          <a:blip r:embed="rId2" cstate="print"/>
          <a:srcRect/>
          <a:stretch>
            <a:fillRect/>
          </a:stretch>
        </p:blipFill>
        <p:spPr>
          <a:xfrm>
            <a:off x="304800" y="1905000"/>
            <a:ext cx="5867400" cy="4530725"/>
          </a:xfrm>
          <a:noFill/>
          <a:ln/>
        </p:spPr>
      </p:pic>
      <p:grpSp>
        <p:nvGrpSpPr>
          <p:cNvPr id="2" name="Group 7"/>
          <p:cNvGrpSpPr>
            <a:grpSpLocks/>
          </p:cNvGrpSpPr>
          <p:nvPr/>
        </p:nvGrpSpPr>
        <p:grpSpPr bwMode="auto">
          <a:xfrm>
            <a:off x="3505200" y="4572000"/>
            <a:ext cx="5257800" cy="2079625"/>
            <a:chOff x="3408" y="2496"/>
            <a:chExt cx="1968" cy="1018"/>
          </a:xfrm>
        </p:grpSpPr>
        <p:sp>
          <p:nvSpPr>
            <p:cNvPr id="173064" name="Line 8"/>
            <p:cNvSpPr>
              <a:spLocks noChangeShapeType="1"/>
            </p:cNvSpPr>
            <p:nvPr/>
          </p:nvSpPr>
          <p:spPr bwMode="auto">
            <a:xfrm flipH="1" flipV="1">
              <a:off x="3408" y="2496"/>
              <a:ext cx="576" cy="96"/>
            </a:xfrm>
            <a:prstGeom prst="line">
              <a:avLst/>
            </a:prstGeom>
            <a:noFill/>
            <a:ln w="63500">
              <a:solidFill>
                <a:srgbClr val="FF0000"/>
              </a:solidFill>
              <a:round/>
              <a:headEnd/>
              <a:tailEnd type="triangle" w="med" len="med"/>
            </a:ln>
            <a:effectLst/>
          </p:spPr>
          <p:txBody>
            <a:bodyPr/>
            <a:lstStyle/>
            <a:p>
              <a:endParaRPr lang="en-US"/>
            </a:p>
          </p:txBody>
        </p:sp>
        <p:sp>
          <p:nvSpPr>
            <p:cNvPr id="173065" name="Text Box 9"/>
            <p:cNvSpPr txBox="1">
              <a:spLocks noChangeArrowheads="1"/>
            </p:cNvSpPr>
            <p:nvPr/>
          </p:nvSpPr>
          <p:spPr bwMode="auto">
            <a:xfrm>
              <a:off x="3984" y="2544"/>
              <a:ext cx="1392" cy="970"/>
            </a:xfrm>
            <a:prstGeom prst="rect">
              <a:avLst/>
            </a:prstGeom>
            <a:solidFill>
              <a:schemeClr val="bg1"/>
            </a:solidFill>
            <a:ln w="63500">
              <a:solidFill>
                <a:srgbClr val="FF0000"/>
              </a:solidFill>
              <a:miter lim="800000"/>
              <a:headEnd/>
              <a:tailEnd/>
            </a:ln>
            <a:effectLst/>
          </p:spPr>
          <p:txBody>
            <a:bodyPr>
              <a:spAutoFit/>
            </a:bodyPr>
            <a:lstStyle/>
            <a:p>
              <a:pPr>
                <a:spcBef>
                  <a:spcPct val="50000"/>
                </a:spcBef>
              </a:pPr>
              <a:r>
                <a:rPr lang="en-US" sz="2400"/>
                <a:t>This energy is </a:t>
              </a:r>
              <a:r>
                <a:rPr lang="en-US" sz="2400" b="1" u="sng"/>
                <a:t>released</a:t>
              </a:r>
              <a:r>
                <a:rPr lang="en-US" sz="2400"/>
                <a:t> to the water in which the acid dissolves.  The water gets warmer as a result.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graphicFrame>
        <p:nvGraphicFramePr>
          <p:cNvPr id="6" name="Diagram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u="sng"/>
              <a:t>System and Surroundings</a:t>
            </a:r>
          </a:p>
        </p:txBody>
      </p:sp>
      <p:sp>
        <p:nvSpPr>
          <p:cNvPr id="184323" name="Rectangle 3"/>
          <p:cNvSpPr>
            <a:spLocks noGrp="1" noChangeArrowheads="1"/>
          </p:cNvSpPr>
          <p:nvPr>
            <p:ph type="body" idx="1"/>
          </p:nvPr>
        </p:nvSpPr>
        <p:spPr>
          <a:xfrm>
            <a:off x="304800" y="1524000"/>
            <a:ext cx="8534400" cy="4983163"/>
          </a:xfrm>
        </p:spPr>
        <p:txBody>
          <a:bodyPr/>
          <a:lstStyle/>
          <a:p>
            <a:pPr>
              <a:lnSpc>
                <a:spcPct val="90000"/>
              </a:lnSpc>
            </a:pPr>
            <a:r>
              <a:rPr lang="en-US" sz="3600"/>
              <a:t>The “system” is the reaction</a:t>
            </a:r>
          </a:p>
          <a:p>
            <a:pPr>
              <a:lnSpc>
                <a:spcPct val="90000"/>
              </a:lnSpc>
            </a:pPr>
            <a:endParaRPr lang="en-US" sz="1800"/>
          </a:p>
          <a:p>
            <a:pPr>
              <a:lnSpc>
                <a:spcPct val="90000"/>
              </a:lnSpc>
            </a:pPr>
            <a:r>
              <a:rPr lang="en-US" sz="3600"/>
              <a:t>“Surroundings” is the environment in which the reaction takes place</a:t>
            </a:r>
          </a:p>
          <a:p>
            <a:pPr>
              <a:lnSpc>
                <a:spcPct val="90000"/>
              </a:lnSpc>
            </a:pPr>
            <a:endParaRPr lang="en-US" sz="3600"/>
          </a:p>
          <a:p>
            <a:pPr>
              <a:lnSpc>
                <a:spcPct val="90000"/>
              </a:lnSpc>
            </a:pPr>
            <a:r>
              <a:rPr lang="en-US" sz="3600"/>
              <a:t>Ex:  Exothermic dissolving of H</a:t>
            </a:r>
            <a:r>
              <a:rPr lang="en-US" sz="3600" baseline="-25000"/>
              <a:t>2</a:t>
            </a:r>
            <a:r>
              <a:rPr lang="en-US" sz="3600"/>
              <a:t>SO</a:t>
            </a:r>
            <a:r>
              <a:rPr lang="en-US" sz="3600" baseline="-25000"/>
              <a:t>4.  </a:t>
            </a:r>
          </a:p>
          <a:p>
            <a:pPr lvl="1">
              <a:lnSpc>
                <a:spcPct val="90000"/>
              </a:lnSpc>
            </a:pPr>
            <a:r>
              <a:rPr lang="en-US" sz="3200"/>
              <a:t> H</a:t>
            </a:r>
            <a:r>
              <a:rPr lang="en-US" sz="3200" baseline="-25000"/>
              <a:t>2</a:t>
            </a:r>
            <a:r>
              <a:rPr lang="en-US" sz="3200"/>
              <a:t>SO</a:t>
            </a:r>
            <a:r>
              <a:rPr lang="en-US" sz="3200" baseline="-25000"/>
              <a:t>4</a:t>
            </a:r>
            <a:r>
              <a:rPr lang="en-US" sz="3200"/>
              <a:t> is the system</a:t>
            </a:r>
          </a:p>
          <a:p>
            <a:pPr lvl="1">
              <a:lnSpc>
                <a:spcPct val="90000"/>
              </a:lnSpc>
            </a:pPr>
            <a:r>
              <a:rPr lang="en-US" sz="3200"/>
              <a:t>H</a:t>
            </a:r>
            <a:r>
              <a:rPr lang="en-US" sz="3200" baseline="-25000"/>
              <a:t>2</a:t>
            </a:r>
            <a:r>
              <a:rPr lang="en-US" sz="3200"/>
              <a:t>O that it dissolves in is the surroundings.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checkerboard(across)">
                                      <p:cBhvr>
                                        <p:cTn id="7" dur="500"/>
                                        <p:tgtEl>
                                          <p:spTgt spid="184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23">
                                            <p:txEl>
                                              <p:pRg st="2" end="2"/>
                                            </p:txEl>
                                          </p:spTgt>
                                        </p:tgtEl>
                                        <p:attrNameLst>
                                          <p:attrName>style.visibility</p:attrName>
                                        </p:attrNameLst>
                                      </p:cBhvr>
                                      <p:to>
                                        <p:strVal val="visible"/>
                                      </p:to>
                                    </p:set>
                                    <p:animEffect transition="in" filter="checkerboard(across)">
                                      <p:cBhvr>
                                        <p:cTn id="12" dur="500"/>
                                        <p:tgtEl>
                                          <p:spTgt spid="184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323">
                                            <p:txEl>
                                              <p:pRg st="4" end="4"/>
                                            </p:txEl>
                                          </p:spTgt>
                                        </p:tgtEl>
                                        <p:attrNameLst>
                                          <p:attrName>style.visibility</p:attrName>
                                        </p:attrNameLst>
                                      </p:cBhvr>
                                      <p:to>
                                        <p:strVal val="visible"/>
                                      </p:to>
                                    </p:set>
                                    <p:animEffect transition="in" filter="checkerboard(across)">
                                      <p:cBhvr>
                                        <p:cTn id="17" dur="500"/>
                                        <p:tgtEl>
                                          <p:spTgt spid="1843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4323">
                                            <p:txEl>
                                              <p:pRg st="5" end="5"/>
                                            </p:txEl>
                                          </p:spTgt>
                                        </p:tgtEl>
                                        <p:attrNameLst>
                                          <p:attrName>style.visibility</p:attrName>
                                        </p:attrNameLst>
                                      </p:cBhvr>
                                      <p:to>
                                        <p:strVal val="visible"/>
                                      </p:to>
                                    </p:set>
                                    <p:animEffect transition="in" filter="checkerboard(across)">
                                      <p:cBhvr>
                                        <p:cTn id="22" dur="500"/>
                                        <p:tgtEl>
                                          <p:spTgt spid="1843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4323">
                                            <p:txEl>
                                              <p:pRg st="6" end="6"/>
                                            </p:txEl>
                                          </p:spTgt>
                                        </p:tgtEl>
                                        <p:attrNameLst>
                                          <p:attrName>style.visibility</p:attrName>
                                        </p:attrNameLst>
                                      </p:cBhvr>
                                      <p:to>
                                        <p:strVal val="visible"/>
                                      </p:to>
                                    </p:set>
                                    <p:animEffect transition="in" filter="checkerboard(across)">
                                      <p:cBhvr>
                                        <p:cTn id="27" dur="500"/>
                                        <p:tgtEl>
                                          <p:spTgt spid="184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28600" y="0"/>
            <a:ext cx="8229600" cy="1143000"/>
          </a:xfrm>
        </p:spPr>
        <p:txBody>
          <a:bodyPr/>
          <a:lstStyle/>
          <a:p>
            <a:r>
              <a:rPr lang="en-US" sz="7200">
                <a:solidFill>
                  <a:schemeClr val="tx1"/>
                </a:solidFill>
                <a:cs typeface="Arial" charset="0"/>
              </a:rPr>
              <a:t>+∆</a:t>
            </a:r>
            <a:r>
              <a:rPr lang="en-US" sz="7200">
                <a:solidFill>
                  <a:schemeClr val="tx1"/>
                </a:solidFill>
              </a:rPr>
              <a:t>H and </a:t>
            </a:r>
            <a:r>
              <a:rPr lang="en-US" sz="7200">
                <a:solidFill>
                  <a:schemeClr val="tx1"/>
                </a:solidFill>
                <a:cs typeface="Arial" charset="0"/>
              </a:rPr>
              <a:t>-∆</a:t>
            </a:r>
            <a:r>
              <a:rPr lang="en-US" sz="7200">
                <a:solidFill>
                  <a:schemeClr val="tx1"/>
                </a:solidFill>
              </a:rPr>
              <a:t>H</a:t>
            </a:r>
            <a:r>
              <a:rPr lang="en-US" sz="7200">
                <a:solidFill>
                  <a:srgbClr val="FF0000"/>
                </a:solidFill>
              </a:rPr>
              <a:t> </a:t>
            </a:r>
          </a:p>
        </p:txBody>
      </p:sp>
      <p:sp>
        <p:nvSpPr>
          <p:cNvPr id="182275" name="Rectangle 3"/>
          <p:cNvSpPr>
            <a:spLocks noChangeArrowheads="1"/>
          </p:cNvSpPr>
          <p:nvPr/>
        </p:nvSpPr>
        <p:spPr bwMode="auto">
          <a:xfrm>
            <a:off x="3048000" y="1371600"/>
            <a:ext cx="5867400" cy="4648200"/>
          </a:xfrm>
          <a:prstGeom prst="rect">
            <a:avLst/>
          </a:prstGeom>
          <a:noFill/>
          <a:ln w="127000">
            <a:solidFill>
              <a:schemeClr val="tx1"/>
            </a:solidFill>
            <a:miter lim="800000"/>
            <a:headEnd/>
            <a:tailEnd/>
          </a:ln>
          <a:effectLst/>
        </p:spPr>
        <p:txBody>
          <a:bodyPr wrap="none" anchor="ctr"/>
          <a:lstStyle/>
          <a:p>
            <a:pPr algn="ctr"/>
            <a:r>
              <a:rPr lang="en-US" sz="7200"/>
              <a:t>         System</a:t>
            </a:r>
          </a:p>
        </p:txBody>
      </p:sp>
      <p:sp>
        <p:nvSpPr>
          <p:cNvPr id="182276" name="Text Box 4"/>
          <p:cNvSpPr txBox="1">
            <a:spLocks noChangeArrowheads="1"/>
          </p:cNvSpPr>
          <p:nvPr/>
        </p:nvSpPr>
        <p:spPr bwMode="auto">
          <a:xfrm rot="16200000">
            <a:off x="-1973262" y="2963862"/>
            <a:ext cx="5410200" cy="1006475"/>
          </a:xfrm>
          <a:prstGeom prst="rect">
            <a:avLst/>
          </a:prstGeom>
          <a:noFill/>
          <a:ln w="9525">
            <a:noFill/>
            <a:miter lim="800000"/>
            <a:headEnd/>
            <a:tailEnd/>
          </a:ln>
          <a:effectLst/>
        </p:spPr>
        <p:txBody>
          <a:bodyPr>
            <a:spAutoFit/>
          </a:bodyPr>
          <a:lstStyle/>
          <a:p>
            <a:pPr algn="ctr">
              <a:spcBef>
                <a:spcPct val="50000"/>
              </a:spcBef>
            </a:pPr>
            <a:r>
              <a:rPr lang="en-US" sz="6000"/>
              <a:t>Surroundings</a:t>
            </a:r>
          </a:p>
        </p:txBody>
      </p:sp>
      <p:grpSp>
        <p:nvGrpSpPr>
          <p:cNvPr id="2" name="Group 9"/>
          <p:cNvGrpSpPr>
            <a:grpSpLocks/>
          </p:cNvGrpSpPr>
          <p:nvPr/>
        </p:nvGrpSpPr>
        <p:grpSpPr bwMode="auto">
          <a:xfrm>
            <a:off x="1752600" y="1600200"/>
            <a:ext cx="3733800" cy="1676400"/>
            <a:chOff x="1104" y="1008"/>
            <a:chExt cx="2352" cy="1056"/>
          </a:xfrm>
        </p:grpSpPr>
        <p:sp>
          <p:nvSpPr>
            <p:cNvPr id="182278" name="Line 6"/>
            <p:cNvSpPr>
              <a:spLocks noChangeShapeType="1"/>
            </p:cNvSpPr>
            <p:nvPr/>
          </p:nvSpPr>
          <p:spPr bwMode="auto">
            <a:xfrm>
              <a:off x="1392" y="2064"/>
              <a:ext cx="1440" cy="0"/>
            </a:xfrm>
            <a:prstGeom prst="line">
              <a:avLst/>
            </a:prstGeom>
            <a:noFill/>
            <a:ln w="127000">
              <a:solidFill>
                <a:srgbClr val="339966"/>
              </a:solidFill>
              <a:round/>
              <a:headEnd/>
              <a:tailEnd type="triangle" w="med" len="med"/>
            </a:ln>
            <a:effectLst/>
          </p:spPr>
          <p:txBody>
            <a:bodyPr/>
            <a:lstStyle/>
            <a:p>
              <a:endParaRPr lang="en-US"/>
            </a:p>
          </p:txBody>
        </p:sp>
        <p:sp>
          <p:nvSpPr>
            <p:cNvPr id="182279" name="Text Box 7"/>
            <p:cNvSpPr txBox="1">
              <a:spLocks noChangeArrowheads="1"/>
            </p:cNvSpPr>
            <p:nvPr/>
          </p:nvSpPr>
          <p:spPr bwMode="auto">
            <a:xfrm>
              <a:off x="1104" y="1008"/>
              <a:ext cx="2352" cy="926"/>
            </a:xfrm>
            <a:prstGeom prst="rect">
              <a:avLst/>
            </a:prstGeom>
            <a:solidFill>
              <a:schemeClr val="bg1"/>
            </a:solidFill>
            <a:ln w="38100">
              <a:solidFill>
                <a:srgbClr val="339966"/>
              </a:solidFill>
              <a:miter lim="800000"/>
              <a:headEnd/>
              <a:tailEnd/>
            </a:ln>
            <a:effectLst/>
          </p:spPr>
          <p:txBody>
            <a:bodyPr>
              <a:spAutoFit/>
            </a:bodyPr>
            <a:lstStyle/>
            <a:p>
              <a:pPr algn="ctr">
                <a:spcBef>
                  <a:spcPct val="50000"/>
                </a:spcBef>
              </a:pPr>
              <a:r>
                <a:rPr lang="en-US" sz="4400"/>
                <a:t>+∆H = energy in (endo)</a:t>
              </a:r>
            </a:p>
          </p:txBody>
        </p:sp>
      </p:grpSp>
      <p:grpSp>
        <p:nvGrpSpPr>
          <p:cNvPr id="3" name="Group 10"/>
          <p:cNvGrpSpPr>
            <a:grpSpLocks/>
          </p:cNvGrpSpPr>
          <p:nvPr/>
        </p:nvGrpSpPr>
        <p:grpSpPr bwMode="auto">
          <a:xfrm>
            <a:off x="1600200" y="4038600"/>
            <a:ext cx="3962400" cy="1752600"/>
            <a:chOff x="1008" y="2544"/>
            <a:chExt cx="2496" cy="1104"/>
          </a:xfrm>
        </p:grpSpPr>
        <p:sp>
          <p:nvSpPr>
            <p:cNvPr id="182277" name="Line 5"/>
            <p:cNvSpPr>
              <a:spLocks noChangeShapeType="1"/>
            </p:cNvSpPr>
            <p:nvPr/>
          </p:nvSpPr>
          <p:spPr bwMode="auto">
            <a:xfrm flipH="1">
              <a:off x="1344" y="3648"/>
              <a:ext cx="1392" cy="0"/>
            </a:xfrm>
            <a:prstGeom prst="line">
              <a:avLst/>
            </a:prstGeom>
            <a:noFill/>
            <a:ln w="133350">
              <a:solidFill>
                <a:srgbClr val="800080"/>
              </a:solidFill>
              <a:round/>
              <a:headEnd/>
              <a:tailEnd type="triangle" w="med" len="med"/>
            </a:ln>
            <a:effectLst/>
          </p:spPr>
          <p:txBody>
            <a:bodyPr/>
            <a:lstStyle/>
            <a:p>
              <a:endParaRPr lang="en-US"/>
            </a:p>
          </p:txBody>
        </p:sp>
        <p:sp>
          <p:nvSpPr>
            <p:cNvPr id="182280" name="Text Box 8"/>
            <p:cNvSpPr txBox="1">
              <a:spLocks noChangeArrowheads="1"/>
            </p:cNvSpPr>
            <p:nvPr/>
          </p:nvSpPr>
          <p:spPr bwMode="auto">
            <a:xfrm>
              <a:off x="1008" y="2544"/>
              <a:ext cx="2496" cy="938"/>
            </a:xfrm>
            <a:prstGeom prst="rect">
              <a:avLst/>
            </a:prstGeom>
            <a:solidFill>
              <a:schemeClr val="bg1"/>
            </a:solidFill>
            <a:ln w="57150">
              <a:solidFill>
                <a:srgbClr val="800080"/>
              </a:solidFill>
              <a:miter lim="800000"/>
              <a:headEnd/>
              <a:tailEnd/>
            </a:ln>
            <a:effectLst/>
          </p:spPr>
          <p:txBody>
            <a:bodyPr>
              <a:spAutoFit/>
            </a:bodyPr>
            <a:lstStyle/>
            <a:p>
              <a:pPr algn="ctr">
                <a:spcBef>
                  <a:spcPct val="50000"/>
                </a:spcBef>
              </a:pPr>
              <a:r>
                <a:rPr lang="en-US" sz="4400"/>
                <a:t>-∆H = energy out (exo)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81000" y="533400"/>
            <a:ext cx="8229600" cy="1143000"/>
          </a:xfrm>
        </p:spPr>
        <p:txBody>
          <a:bodyPr/>
          <a:lstStyle/>
          <a:p>
            <a:r>
              <a:rPr lang="en-US" sz="5400"/>
              <a:t>Sign of </a:t>
            </a:r>
            <a:r>
              <a:rPr lang="en-US" sz="5400">
                <a:cs typeface="Arial" charset="0"/>
              </a:rPr>
              <a:t>∆</a:t>
            </a:r>
            <a:r>
              <a:rPr lang="en-US" sz="5400"/>
              <a:t>H </a:t>
            </a:r>
            <a:endParaRPr lang="en-US" sz="4000"/>
          </a:p>
        </p:txBody>
      </p:sp>
      <p:graphicFrame>
        <p:nvGraphicFramePr>
          <p:cNvPr id="183299" name="Group 3"/>
          <p:cNvGraphicFramePr>
            <a:graphicFrameLocks noGrp="1"/>
          </p:cNvGraphicFramePr>
          <p:nvPr>
            <p:ph idx="1"/>
          </p:nvPr>
        </p:nvGraphicFramePr>
        <p:xfrm>
          <a:off x="609600" y="2514600"/>
          <a:ext cx="8229600" cy="3017838"/>
        </p:xfrm>
        <a:graphic>
          <a:graphicData uri="http://schemas.openxmlformats.org/drawingml/2006/table">
            <a:tbl>
              <a:tblPr/>
              <a:tblGrid>
                <a:gridCol w="2133600"/>
                <a:gridCol w="6096000"/>
              </a:tblGrid>
              <a:tr h="150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0000FF"/>
                          </a:solidFill>
                          <a:effectLst/>
                          <a:latin typeface="Arial" charset="0"/>
                          <a:cs typeface="Arial" charset="0"/>
                        </a:rPr>
                        <a:t>+∆</a:t>
                      </a:r>
                      <a:r>
                        <a:rPr kumimoji="0" lang="en-US" sz="7200" b="0" i="0" u="none" strike="noStrike" cap="none" normalizeH="0" baseline="0" smtClean="0">
                          <a:ln>
                            <a:noFill/>
                          </a:ln>
                          <a:solidFill>
                            <a:srgbClr val="0000FF"/>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0" b="0" i="0" u="none" strike="noStrike" cap="none" normalizeH="0" baseline="0" smtClean="0">
                          <a:ln>
                            <a:noFill/>
                          </a:ln>
                          <a:solidFill>
                            <a:srgbClr val="0000FF"/>
                          </a:solidFill>
                          <a:effectLst/>
                          <a:latin typeface="Arial" charset="0"/>
                        </a:rPr>
                        <a:t> endothermic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0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200" b="0" i="0" u="none" strike="noStrike" cap="none" normalizeH="0" baseline="0" smtClean="0">
                          <a:ln>
                            <a:noFill/>
                          </a:ln>
                          <a:solidFill>
                            <a:srgbClr val="CC0000"/>
                          </a:solidFill>
                          <a:effectLst/>
                          <a:latin typeface="Arial" charset="0"/>
                          <a:cs typeface="Arial" charset="0"/>
                        </a:rPr>
                        <a:t>-∆</a:t>
                      </a:r>
                      <a:r>
                        <a:rPr kumimoji="0" lang="en-US" sz="7200" b="0" i="0" u="none" strike="noStrike" cap="none" normalizeH="0" baseline="0" smtClean="0">
                          <a:ln>
                            <a:noFill/>
                          </a:ln>
                          <a:solidFill>
                            <a:srgbClr val="CC0000"/>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0" b="0" i="0" u="none" strike="noStrike" cap="none" normalizeH="0" baseline="0" smtClean="0">
                          <a:ln>
                            <a:noFill/>
                          </a:ln>
                          <a:solidFill>
                            <a:srgbClr val="CC0000"/>
                          </a:solidFill>
                          <a:effectLst/>
                          <a:latin typeface="Arial" charset="0"/>
                        </a:rPr>
                        <a:t>exothermic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a:xfrm>
            <a:off x="152400" y="1600200"/>
            <a:ext cx="8763000" cy="2000250"/>
          </a:xfrm>
        </p:spPr>
        <p:txBody>
          <a:bodyPr/>
          <a:lstStyle/>
          <a:p>
            <a:r>
              <a:rPr lang="en-US" sz="4800"/>
              <a:t>HEAT OF REACTION DEPENDS ON AMOUNT OF MATERIAL </a:t>
            </a:r>
            <a:br>
              <a:rPr lang="en-US" sz="4800"/>
            </a:br>
            <a:r>
              <a:rPr lang="en-US" sz="4800"/>
              <a:t/>
            </a:r>
            <a:br>
              <a:rPr lang="en-US" sz="4800"/>
            </a:br>
            <a:r>
              <a:rPr lang="en-US" sz="4800"/>
              <a:t>WS – Stoichiometry w/ Energy</a:t>
            </a:r>
            <a:br>
              <a:rPr lang="en-US" sz="4800"/>
            </a:br>
            <a:r>
              <a:rPr lang="en-US" sz="4800"/>
              <a:t>(Practice in Class)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Grp="1" noChangeArrowheads="1"/>
          </p:cNvSpPr>
          <p:nvPr>
            <p:ph type="ctrTitle"/>
          </p:nvPr>
        </p:nvSpPr>
        <p:spPr/>
        <p:txBody>
          <a:bodyPr/>
          <a:lstStyle/>
          <a:p>
            <a:r>
              <a:rPr lang="en-US" sz="5400"/>
              <a:t>What is heat?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ctrTitle"/>
          </p:nvPr>
        </p:nvSpPr>
        <p:spPr>
          <a:xfrm>
            <a:off x="304800" y="1981200"/>
            <a:ext cx="8458200" cy="1924050"/>
          </a:xfrm>
        </p:spPr>
        <p:txBody>
          <a:bodyPr/>
          <a:lstStyle/>
          <a:p>
            <a:r>
              <a:rPr lang="en-US" sz="6000" b="1">
                <a:solidFill>
                  <a:srgbClr val="0000FF"/>
                </a:solidFill>
              </a:rPr>
              <a:t>Heat is Molecular Motion </a:t>
            </a:r>
            <a:br>
              <a:rPr lang="en-US" sz="6000" b="1">
                <a:solidFill>
                  <a:srgbClr val="0000FF"/>
                </a:solidFill>
              </a:rPr>
            </a:br>
            <a:r>
              <a:rPr lang="en-US" sz="3600" b="1">
                <a:solidFill>
                  <a:srgbClr val="0000FF"/>
                </a:solidFill>
              </a:rPr>
              <a:t/>
            </a:r>
            <a:br>
              <a:rPr lang="en-US" sz="3600" b="1">
                <a:solidFill>
                  <a:srgbClr val="0000FF"/>
                </a:solidFill>
              </a:rPr>
            </a:br>
            <a:r>
              <a:rPr lang="en-US" sz="6000" b="1">
                <a:solidFill>
                  <a:srgbClr val="660066"/>
                </a:solidFill>
              </a:rPr>
              <a:t>Demo with Food Coloring and Different Temperature Water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0" y="990600"/>
            <a:ext cx="9144000" cy="1470025"/>
          </a:xfrm>
        </p:spPr>
        <p:txBody>
          <a:bodyPr/>
          <a:lstStyle/>
          <a:p>
            <a:r>
              <a:rPr lang="en-US" sz="8000">
                <a:solidFill>
                  <a:srgbClr val="FFFFFF"/>
                </a:solidFill>
                <a:effectLst>
                  <a:outerShdw blurRad="38100" dist="38100" dir="2700000" algn="tl">
                    <a:srgbClr val="000000"/>
                  </a:outerShdw>
                </a:effectLst>
              </a:rPr>
              <a:t>How does a thermometer work?</a:t>
            </a:r>
          </a:p>
        </p:txBody>
      </p:sp>
      <p:pic>
        <p:nvPicPr>
          <p:cNvPr id="119811" name="Picture 3" descr="j0254474"/>
          <p:cNvPicPr>
            <a:picLocks noChangeAspect="1" noChangeArrowheads="1" noCrop="1"/>
          </p:cNvPicPr>
          <p:nvPr/>
        </p:nvPicPr>
        <p:blipFill>
          <a:blip r:embed="rId3" cstate="print"/>
          <a:srcRect/>
          <a:stretch>
            <a:fillRect/>
          </a:stretch>
        </p:blipFill>
        <p:spPr bwMode="auto">
          <a:xfrm>
            <a:off x="2514600" y="3048000"/>
            <a:ext cx="3657600" cy="3303588"/>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ctrTitle"/>
          </p:nvPr>
        </p:nvSpPr>
        <p:spPr>
          <a:xfrm>
            <a:off x="228600" y="2133600"/>
            <a:ext cx="8763000" cy="1466850"/>
          </a:xfrm>
        </p:spPr>
        <p:txBody>
          <a:bodyPr/>
          <a:lstStyle/>
          <a:p>
            <a:r>
              <a:rPr lang="en-US" sz="4800"/>
              <a:t>How do we measure the energy (heat) absorbed/released by reactions?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7" name="Picture 5" descr="calorimeter"/>
          <p:cNvPicPr>
            <a:picLocks noChangeAspect="1" noChangeArrowheads="1"/>
          </p:cNvPicPr>
          <p:nvPr/>
        </p:nvPicPr>
        <p:blipFill>
          <a:blip r:embed="rId2" cstate="print"/>
          <a:srcRect/>
          <a:stretch>
            <a:fillRect/>
          </a:stretch>
        </p:blipFill>
        <p:spPr bwMode="auto">
          <a:xfrm>
            <a:off x="0" y="0"/>
            <a:ext cx="3619500" cy="5495925"/>
          </a:xfrm>
          <a:prstGeom prst="rect">
            <a:avLst/>
          </a:prstGeom>
          <a:noFill/>
        </p:spPr>
      </p:pic>
      <p:pic>
        <p:nvPicPr>
          <p:cNvPr id="131079" name="Picture 7" descr="Calorimeter+Jet"/>
          <p:cNvPicPr>
            <a:picLocks noChangeAspect="1" noChangeArrowheads="1"/>
          </p:cNvPicPr>
          <p:nvPr/>
        </p:nvPicPr>
        <p:blipFill>
          <a:blip r:embed="rId3" cstate="print"/>
          <a:srcRect/>
          <a:stretch>
            <a:fillRect/>
          </a:stretch>
        </p:blipFill>
        <p:spPr bwMode="auto">
          <a:xfrm>
            <a:off x="0" y="0"/>
            <a:ext cx="9144000" cy="7318375"/>
          </a:xfrm>
          <a:prstGeom prst="rect">
            <a:avLst/>
          </a:prstGeom>
          <a:noFill/>
        </p:spPr>
      </p:pic>
      <p:sp>
        <p:nvSpPr>
          <p:cNvPr id="131080" name="Text Box 8"/>
          <p:cNvSpPr txBox="1">
            <a:spLocks noChangeArrowheads="1"/>
          </p:cNvSpPr>
          <p:nvPr/>
        </p:nvSpPr>
        <p:spPr bwMode="auto">
          <a:xfrm>
            <a:off x="685800" y="1371600"/>
            <a:ext cx="4800600" cy="2771775"/>
          </a:xfrm>
          <a:prstGeom prst="rect">
            <a:avLst/>
          </a:prstGeom>
          <a:solidFill>
            <a:schemeClr val="tx1">
              <a:alpha val="60001"/>
            </a:schemeClr>
          </a:solidFill>
          <a:ln w="9525">
            <a:noFill/>
            <a:miter lim="800000"/>
            <a:headEnd/>
            <a:tailEnd/>
          </a:ln>
          <a:effectLst/>
        </p:spPr>
        <p:txBody>
          <a:bodyPr>
            <a:spAutoFit/>
          </a:bodyPr>
          <a:lstStyle/>
          <a:p>
            <a:pPr algn="ctr">
              <a:spcBef>
                <a:spcPct val="50000"/>
              </a:spcBef>
            </a:pPr>
            <a:r>
              <a:rPr lang="en-US" sz="4400" b="1">
                <a:solidFill>
                  <a:schemeClr val="bg1"/>
                </a:solidFill>
                <a:effectLst>
                  <a:outerShdw blurRad="38100" dist="38100" dir="2700000" algn="tl">
                    <a:srgbClr val="808080"/>
                  </a:outerShdw>
                </a:effectLst>
              </a:rPr>
              <a:t>CALORIMETRY is used to measure the heats of reaction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228600" y="381000"/>
            <a:ext cx="8686800" cy="5943600"/>
          </a:xfrm>
        </p:spPr>
        <p:txBody>
          <a:bodyPr/>
          <a:lstStyle/>
          <a:p>
            <a:pPr marL="609600" indent="-609600"/>
            <a:r>
              <a:rPr lang="en-US" sz="4400" b="1" u="sng"/>
              <a:t>Calorimetry</a:t>
            </a:r>
            <a:r>
              <a:rPr lang="en-US" sz="4400"/>
              <a:t> is used to find heat capacities and </a:t>
            </a:r>
            <a:r>
              <a:rPr lang="en-US" sz="4400" u="sng"/>
              <a:t>heat of reaction</a:t>
            </a:r>
          </a:p>
          <a:p>
            <a:pPr marL="609600" indent="-609600"/>
            <a:endParaRPr lang="en-US" sz="2400" u="sng"/>
          </a:p>
          <a:p>
            <a:pPr marL="609600" indent="-609600"/>
            <a:r>
              <a:rPr lang="en-US" sz="4400"/>
              <a:t>You measure how much heat energy (</a:t>
            </a:r>
            <a:r>
              <a:rPr lang="en-US" sz="4400">
                <a:cs typeface="Arial" charset="0"/>
              </a:rPr>
              <a:t>∆H) is exchanged by measuring the change in water temp  (∆T) thru </a:t>
            </a:r>
            <a:r>
              <a:rPr lang="en-US" sz="4400" b="1">
                <a:cs typeface="Arial" charset="0"/>
              </a:rPr>
              <a:t>∆H = mC</a:t>
            </a:r>
            <a:r>
              <a:rPr lang="en-US" sz="4400" b="1" baseline="-25000">
                <a:cs typeface="Arial" charset="0"/>
              </a:rPr>
              <a:t>p</a:t>
            </a:r>
            <a:r>
              <a:rPr lang="en-US" sz="4400" b="1">
                <a:cs typeface="Arial" charset="0"/>
              </a:rPr>
              <a:t>∆T</a:t>
            </a:r>
            <a:endParaRPr lang="en-US" sz="4400"/>
          </a:p>
          <a:p>
            <a:pPr marL="609600" indent="-609600"/>
            <a:endParaRPr lang="en-US" sz="4400"/>
          </a:p>
          <a:p>
            <a:pPr marL="609600" indent="-609600"/>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8915400" cy="1143000"/>
          </a:xfrm>
        </p:spPr>
        <p:txBody>
          <a:bodyPr/>
          <a:lstStyle/>
          <a:p>
            <a:r>
              <a:rPr lang="en-US" u="sng" dirty="0"/>
              <a:t>Terminology of Thermo (HEAT)</a:t>
            </a:r>
          </a:p>
        </p:txBody>
      </p:sp>
      <p:sp>
        <p:nvSpPr>
          <p:cNvPr id="7171" name="Rectangle 3"/>
          <p:cNvSpPr>
            <a:spLocks noGrp="1" noChangeArrowheads="1"/>
          </p:cNvSpPr>
          <p:nvPr>
            <p:ph type="body" idx="1"/>
          </p:nvPr>
        </p:nvSpPr>
        <p:spPr>
          <a:xfrm>
            <a:off x="0" y="1143000"/>
            <a:ext cx="8915400" cy="5715000"/>
          </a:xfrm>
        </p:spPr>
        <p:txBody>
          <a:bodyPr/>
          <a:lstStyle/>
          <a:p>
            <a:r>
              <a:rPr lang="en-US" sz="4400" b="1" i="1" dirty="0"/>
              <a:t>ENDO – In</a:t>
            </a:r>
          </a:p>
          <a:p>
            <a:pPr lvl="1"/>
            <a:r>
              <a:rPr lang="en-US" sz="4000" dirty="0">
                <a:solidFill>
                  <a:srgbClr val="FF0000"/>
                </a:solidFill>
              </a:rPr>
              <a:t>Endothermic </a:t>
            </a:r>
            <a:r>
              <a:rPr lang="en-US" sz="4000" dirty="0" err="1">
                <a:solidFill>
                  <a:srgbClr val="FF0000"/>
                </a:solidFill>
              </a:rPr>
              <a:t>rxns</a:t>
            </a:r>
            <a:r>
              <a:rPr lang="en-US" sz="4000" dirty="0">
                <a:solidFill>
                  <a:srgbClr val="FF0000"/>
                </a:solidFill>
              </a:rPr>
              <a:t> </a:t>
            </a:r>
            <a:r>
              <a:rPr lang="en-US" sz="4000" dirty="0"/>
              <a:t>absorb energy </a:t>
            </a:r>
          </a:p>
          <a:p>
            <a:pPr lvl="1">
              <a:buFontTx/>
              <a:buNone/>
            </a:pPr>
            <a:r>
              <a:rPr lang="en-US" sz="4000" b="1" dirty="0">
                <a:solidFill>
                  <a:srgbClr val="FF0000"/>
                </a:solidFill>
              </a:rPr>
              <a:t>Energy</a:t>
            </a:r>
            <a:r>
              <a:rPr lang="en-US" sz="4000" dirty="0"/>
              <a:t> + NH</a:t>
            </a:r>
            <a:r>
              <a:rPr lang="en-US" sz="4000" baseline="-25000" dirty="0"/>
              <a:t>4</a:t>
            </a:r>
            <a:r>
              <a:rPr lang="en-US" sz="4000" dirty="0"/>
              <a:t>NO</a:t>
            </a:r>
            <a:r>
              <a:rPr lang="en-US" sz="4000" baseline="-25000" dirty="0"/>
              <a:t>3  </a:t>
            </a:r>
            <a:r>
              <a:rPr lang="en-US" sz="4000" dirty="0">
                <a:sym typeface="Wingdings" pitchFamily="2" charset="2"/>
              </a:rPr>
              <a:t> NH</a:t>
            </a:r>
            <a:r>
              <a:rPr lang="en-US" sz="4000" baseline="-25000" dirty="0">
                <a:sym typeface="Wingdings" pitchFamily="2" charset="2"/>
              </a:rPr>
              <a:t>4</a:t>
            </a:r>
            <a:r>
              <a:rPr lang="en-US" sz="4000" baseline="30000" dirty="0">
                <a:sym typeface="Wingdings" pitchFamily="2" charset="2"/>
              </a:rPr>
              <a:t>+</a:t>
            </a:r>
            <a:r>
              <a:rPr lang="en-US" sz="4000" baseline="-25000" dirty="0">
                <a:sym typeface="Wingdings" pitchFamily="2" charset="2"/>
              </a:rPr>
              <a:t> </a:t>
            </a:r>
            <a:r>
              <a:rPr lang="en-US" sz="4000" dirty="0">
                <a:sym typeface="Wingdings" pitchFamily="2" charset="2"/>
              </a:rPr>
              <a:t>+ </a:t>
            </a:r>
            <a:r>
              <a:rPr lang="en-US" sz="4000" dirty="0"/>
              <a:t>NO</a:t>
            </a:r>
            <a:r>
              <a:rPr lang="en-US" sz="4000" baseline="-25000" dirty="0"/>
              <a:t>3</a:t>
            </a:r>
            <a:r>
              <a:rPr lang="en-US" sz="4000" baseline="30000" dirty="0"/>
              <a:t>-</a:t>
            </a:r>
            <a:endParaRPr lang="en-US" sz="4000" dirty="0"/>
          </a:p>
          <a:p>
            <a:pPr lvl="1">
              <a:buFontTx/>
              <a:buNone/>
            </a:pPr>
            <a:endParaRPr lang="en-US" sz="1800" dirty="0" smtClean="0"/>
          </a:p>
          <a:p>
            <a:pPr lvl="1">
              <a:buFontTx/>
              <a:buNone/>
            </a:pPr>
            <a:endParaRPr lang="en-US" sz="1800" dirty="0"/>
          </a:p>
          <a:p>
            <a:r>
              <a:rPr lang="en-US" sz="4400" b="1" i="1" dirty="0" err="1"/>
              <a:t>EXO</a:t>
            </a:r>
            <a:r>
              <a:rPr lang="en-US" sz="4400" b="1" i="1" dirty="0"/>
              <a:t> – Out</a:t>
            </a:r>
          </a:p>
          <a:p>
            <a:pPr lvl="1"/>
            <a:r>
              <a:rPr lang="en-US" sz="4000" dirty="0">
                <a:solidFill>
                  <a:srgbClr val="CC0000"/>
                </a:solidFill>
              </a:rPr>
              <a:t>Exothermic </a:t>
            </a:r>
            <a:r>
              <a:rPr lang="en-US" sz="4000" dirty="0" err="1">
                <a:solidFill>
                  <a:srgbClr val="CC0000"/>
                </a:solidFill>
              </a:rPr>
              <a:t>rxns</a:t>
            </a:r>
            <a:r>
              <a:rPr lang="en-US" sz="4000" dirty="0"/>
              <a:t> release energy</a:t>
            </a:r>
          </a:p>
          <a:p>
            <a:pPr lvl="1">
              <a:buFontTx/>
              <a:buNone/>
            </a:pPr>
            <a:r>
              <a:rPr lang="en-US" sz="4000" dirty="0"/>
              <a:t>H</a:t>
            </a:r>
            <a:r>
              <a:rPr lang="en-US" sz="4000" baseline="-25000" dirty="0"/>
              <a:t>2</a:t>
            </a:r>
            <a:r>
              <a:rPr lang="en-US" sz="4000" dirty="0"/>
              <a:t>SO</a:t>
            </a:r>
            <a:r>
              <a:rPr lang="en-US" sz="4000" baseline="-25000" dirty="0"/>
              <a:t>4</a:t>
            </a:r>
            <a:r>
              <a:rPr lang="en-US" sz="4000" dirty="0"/>
              <a:t> </a:t>
            </a:r>
            <a:r>
              <a:rPr lang="en-US" sz="4000" dirty="0">
                <a:sym typeface="Wingdings" pitchFamily="2" charset="2"/>
              </a:rPr>
              <a:t> 2H</a:t>
            </a:r>
            <a:r>
              <a:rPr lang="en-US" sz="4000" baseline="30000" dirty="0">
                <a:sym typeface="Wingdings" pitchFamily="2" charset="2"/>
              </a:rPr>
              <a:t>+</a:t>
            </a:r>
            <a:r>
              <a:rPr lang="en-US" sz="4000" dirty="0">
                <a:sym typeface="Wingdings" pitchFamily="2" charset="2"/>
              </a:rPr>
              <a:t> + SO</a:t>
            </a:r>
            <a:r>
              <a:rPr lang="en-US" sz="4000" baseline="-25000" dirty="0">
                <a:sym typeface="Wingdings" pitchFamily="2" charset="2"/>
              </a:rPr>
              <a:t>4</a:t>
            </a:r>
            <a:r>
              <a:rPr lang="en-US" sz="4000" baseline="30000" dirty="0">
                <a:sym typeface="Wingdings" pitchFamily="2" charset="2"/>
              </a:rPr>
              <a:t>-2 </a:t>
            </a:r>
            <a:r>
              <a:rPr lang="en-US" sz="4000" dirty="0">
                <a:sym typeface="Wingdings" pitchFamily="2" charset="2"/>
              </a:rPr>
              <a:t>+ </a:t>
            </a:r>
            <a:r>
              <a:rPr lang="en-US" sz="4000" b="1" dirty="0">
                <a:solidFill>
                  <a:srgbClr val="CC0000"/>
                </a:solidFill>
                <a:sym typeface="Wingdings" pitchFamily="2" charset="2"/>
              </a:rPr>
              <a:t>energy</a:t>
            </a:r>
            <a:endParaRPr lang="en-US" sz="4000" b="1" dirty="0">
              <a:solidFill>
                <a:srgbClr val="CC0000"/>
              </a:solidFill>
            </a:endParaRPr>
          </a:p>
          <a:p>
            <a:endParaRPr lang="en-US" sz="44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a:xfrm>
            <a:off x="4724400" y="457200"/>
            <a:ext cx="4191000" cy="5715000"/>
          </a:xfrm>
        </p:spPr>
        <p:txBody>
          <a:bodyPr/>
          <a:lstStyle/>
          <a:p>
            <a:r>
              <a:rPr lang="en-US" sz="5400" b="1">
                <a:solidFill>
                  <a:schemeClr val="accent2"/>
                </a:solidFill>
                <a:cs typeface="Arial" charset="0"/>
              </a:rPr>
              <a:t>∆H</a:t>
            </a:r>
            <a:r>
              <a:rPr lang="en-US" sz="5400" b="1" baseline="-25000">
                <a:solidFill>
                  <a:schemeClr val="accent2"/>
                </a:solidFill>
                <a:cs typeface="Arial" charset="0"/>
              </a:rPr>
              <a:t>rxn</a:t>
            </a:r>
            <a:r>
              <a:rPr lang="en-US" sz="4800">
                <a:cs typeface="Arial" charset="0"/>
              </a:rPr>
              <a:t> is measured by absorbing or releasing energy from a water jacket surrounding a reaction</a:t>
            </a:r>
          </a:p>
        </p:txBody>
      </p:sp>
      <p:pic>
        <p:nvPicPr>
          <p:cNvPr id="33804" name="Picture 12" descr="calorimeter"/>
          <p:cNvPicPr>
            <a:picLocks noChangeAspect="1" noChangeArrowheads="1"/>
          </p:cNvPicPr>
          <p:nvPr/>
        </p:nvPicPr>
        <p:blipFill>
          <a:blip r:embed="rId3" cstate="print"/>
          <a:srcRect/>
          <a:stretch>
            <a:fillRect/>
          </a:stretch>
        </p:blipFill>
        <p:spPr bwMode="auto">
          <a:xfrm>
            <a:off x="0" y="1143000"/>
            <a:ext cx="4495800"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ctrTitle"/>
          </p:nvPr>
        </p:nvSpPr>
        <p:spPr>
          <a:xfrm>
            <a:off x="304800" y="1828800"/>
            <a:ext cx="8382000" cy="2438400"/>
          </a:xfrm>
        </p:spPr>
        <p:txBody>
          <a:bodyPr/>
          <a:lstStyle/>
          <a:p>
            <a:r>
              <a:rPr lang="en-US" sz="6600"/>
              <a:t>So are heat and temperature synonyms?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ctrTitle"/>
          </p:nvPr>
        </p:nvSpPr>
        <p:spPr>
          <a:xfrm>
            <a:off x="228600" y="1447800"/>
            <a:ext cx="8458200" cy="3505200"/>
          </a:xfrm>
        </p:spPr>
        <p:txBody>
          <a:bodyPr/>
          <a:lstStyle/>
          <a:p>
            <a:r>
              <a:rPr lang="en-US" sz="4000" b="1" u="sng"/>
              <a:t>Temperature is merely an indication of heat</a:t>
            </a:r>
            <a:r>
              <a:rPr lang="en-US" sz="4000"/>
              <a:t/>
            </a:r>
            <a:br>
              <a:rPr lang="en-US" sz="4000"/>
            </a:br>
            <a:r>
              <a:rPr lang="en-US" sz="4000"/>
              <a:t/>
            </a:r>
            <a:br>
              <a:rPr lang="en-US" sz="4000"/>
            </a:br>
            <a:r>
              <a:rPr lang="en-US" sz="4000"/>
              <a:t>In addition to temperature, but to know how much heat energy there is the amount of matter and the chemical identity are needed.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u="sng"/>
              <a:t>Same Temperature but Different Types of Material</a:t>
            </a:r>
          </a:p>
        </p:txBody>
      </p:sp>
      <p:sp>
        <p:nvSpPr>
          <p:cNvPr id="86019" name="Rectangle 3"/>
          <p:cNvSpPr>
            <a:spLocks noGrp="1" noChangeArrowheads="1"/>
          </p:cNvSpPr>
          <p:nvPr>
            <p:ph type="body" idx="1"/>
          </p:nvPr>
        </p:nvSpPr>
        <p:spPr>
          <a:xfrm>
            <a:off x="0" y="2027238"/>
            <a:ext cx="9144000" cy="4830762"/>
          </a:xfrm>
        </p:spPr>
        <p:txBody>
          <a:bodyPr/>
          <a:lstStyle/>
          <a:p>
            <a:r>
              <a:rPr lang="en-US" sz="3600"/>
              <a:t>1 kg glass at 100 </a:t>
            </a:r>
            <a:r>
              <a:rPr lang="en-US" sz="3600">
                <a:cs typeface="Arial" charset="0"/>
              </a:rPr>
              <a:t>ºC </a:t>
            </a:r>
            <a:r>
              <a:rPr lang="en-US" sz="3600">
                <a:cs typeface="Arial" charset="0"/>
                <a:sym typeface="Wingdings" pitchFamily="2" charset="2"/>
              </a:rPr>
              <a:t> 240 calories heat</a:t>
            </a:r>
          </a:p>
          <a:p>
            <a:endParaRPr lang="en-US" sz="3600">
              <a:cs typeface="Arial" charset="0"/>
            </a:endParaRPr>
          </a:p>
          <a:p>
            <a:r>
              <a:rPr lang="en-US" sz="3600">
                <a:cs typeface="Arial" charset="0"/>
              </a:rPr>
              <a:t>1 kg steel at 100 ºC </a:t>
            </a:r>
            <a:r>
              <a:rPr lang="en-US" sz="3600">
                <a:cs typeface="Arial" charset="0"/>
                <a:sym typeface="Wingdings" pitchFamily="2" charset="2"/>
              </a:rPr>
              <a:t>107 cal of heat</a:t>
            </a:r>
          </a:p>
          <a:p>
            <a:endParaRPr lang="en-US" sz="3600">
              <a:cs typeface="Arial" charset="0"/>
            </a:endParaRPr>
          </a:p>
          <a:p>
            <a:r>
              <a:rPr lang="en-US" sz="3600">
                <a:cs typeface="Arial" charset="0"/>
              </a:rPr>
              <a:t>1 kg water at 100 ºC </a:t>
            </a:r>
            <a:r>
              <a:rPr lang="en-US" sz="3600">
                <a:cs typeface="Arial" charset="0"/>
                <a:sym typeface="Wingdings" pitchFamily="2" charset="2"/>
              </a:rPr>
              <a:t>1000 cal of heat</a:t>
            </a:r>
            <a:endParaRPr lang="en-US" sz="3600">
              <a:cs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0" name="Rectangle 6"/>
          <p:cNvSpPr>
            <a:spLocks noGrp="1" noChangeArrowheads="1"/>
          </p:cNvSpPr>
          <p:nvPr>
            <p:ph type="title"/>
          </p:nvPr>
        </p:nvSpPr>
        <p:spPr>
          <a:xfrm>
            <a:off x="381000" y="1447800"/>
            <a:ext cx="8305800" cy="3916363"/>
          </a:xfrm>
        </p:spPr>
        <p:txBody>
          <a:bodyPr/>
          <a:lstStyle/>
          <a:p>
            <a:r>
              <a:rPr lang="en-US" sz="4000"/>
              <a:t>Changes in temperature caused by </a:t>
            </a:r>
            <a:r>
              <a:rPr lang="en-US" sz="4000">
                <a:solidFill>
                  <a:schemeClr val="accent2"/>
                </a:solidFill>
                <a:cs typeface="Arial" charset="0"/>
              </a:rPr>
              <a:t>reactions</a:t>
            </a:r>
            <a:r>
              <a:rPr lang="en-US" sz="4000"/>
              <a:t> are actually measured in calorimeters with this equation</a:t>
            </a:r>
            <a:r>
              <a:rPr lang="en-US" sz="1000"/>
              <a:t/>
            </a:r>
            <a:br>
              <a:rPr lang="en-US" sz="1000"/>
            </a:br>
            <a:r>
              <a:rPr lang="en-US" sz="4000"/>
              <a:t> </a:t>
            </a:r>
            <a:r>
              <a:rPr lang="en-US" sz="6600">
                <a:cs typeface="Arial" charset="0"/>
              </a:rPr>
              <a:t>∆H</a:t>
            </a:r>
            <a:r>
              <a:rPr lang="en-US" sz="5400">
                <a:cs typeface="Arial" charset="0"/>
              </a:rPr>
              <a:t> = mC</a:t>
            </a:r>
            <a:r>
              <a:rPr lang="en-US" sz="5400" baseline="-25000">
                <a:cs typeface="Arial" charset="0"/>
              </a:rPr>
              <a:t>p</a:t>
            </a:r>
            <a:r>
              <a:rPr lang="en-US" sz="5400">
                <a:cs typeface="Arial" charset="0"/>
              </a:rPr>
              <a:t>∆T</a:t>
            </a:r>
            <a:br>
              <a:rPr lang="en-US" sz="5400">
                <a:cs typeface="Arial" charset="0"/>
              </a:rPr>
            </a:br>
            <a:r>
              <a:rPr lang="en-US" sz="3200">
                <a:cs typeface="Arial" charset="0"/>
              </a:rPr>
              <a:t/>
            </a:r>
            <a:br>
              <a:rPr lang="en-US" sz="3200">
                <a:cs typeface="Arial" charset="0"/>
              </a:rPr>
            </a:br>
            <a:endParaRPr lang="en-US">
              <a:cs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143000"/>
          </a:xfrm>
        </p:spPr>
        <p:txBody>
          <a:bodyPr/>
          <a:lstStyle/>
          <a:p>
            <a:r>
              <a:rPr lang="en-US" b="1" u="sng"/>
              <a:t>Quantitative Tracking of Heat</a:t>
            </a:r>
          </a:p>
        </p:txBody>
      </p:sp>
      <p:sp>
        <p:nvSpPr>
          <p:cNvPr id="9219" name="Rectangle 3"/>
          <p:cNvSpPr>
            <a:spLocks noGrp="1" noChangeArrowheads="1"/>
          </p:cNvSpPr>
          <p:nvPr>
            <p:ph type="body" idx="1"/>
          </p:nvPr>
        </p:nvSpPr>
        <p:spPr>
          <a:xfrm>
            <a:off x="0" y="1066800"/>
            <a:ext cx="9144000" cy="5562600"/>
          </a:xfrm>
          <a:solidFill>
            <a:schemeClr val="bg1"/>
          </a:solidFill>
        </p:spPr>
        <p:txBody>
          <a:bodyPr/>
          <a:lstStyle/>
          <a:p>
            <a:pPr>
              <a:buFontTx/>
              <a:buNone/>
            </a:pPr>
            <a:r>
              <a:rPr lang="en-US" sz="4800">
                <a:cs typeface="Arial" charset="0"/>
              </a:rPr>
              <a:t>∆H</a:t>
            </a:r>
            <a:r>
              <a:rPr lang="en-US" sz="4000">
                <a:cs typeface="Arial" charset="0"/>
              </a:rPr>
              <a:t> = mC</a:t>
            </a:r>
            <a:r>
              <a:rPr lang="en-US" sz="4000" baseline="-25000">
                <a:cs typeface="Arial" charset="0"/>
              </a:rPr>
              <a:t>p</a:t>
            </a:r>
            <a:r>
              <a:rPr lang="en-US" sz="4000">
                <a:cs typeface="Arial" charset="0"/>
              </a:rPr>
              <a:t>∆T</a:t>
            </a:r>
          </a:p>
          <a:p>
            <a:pPr>
              <a:buFontTx/>
              <a:buNone/>
            </a:pPr>
            <a:endParaRPr lang="en-US" sz="1200">
              <a:cs typeface="Arial" charset="0"/>
            </a:endParaRPr>
          </a:p>
          <a:p>
            <a:pPr>
              <a:buFontTx/>
              <a:buNone/>
            </a:pPr>
            <a:r>
              <a:rPr lang="en-US" b="1">
                <a:cs typeface="Arial" charset="0"/>
              </a:rPr>
              <a:t>∆ - Change			H - Heat</a:t>
            </a:r>
          </a:p>
          <a:p>
            <a:pPr>
              <a:buFontTx/>
              <a:buNone/>
            </a:pPr>
            <a:r>
              <a:rPr lang="en-US" b="1">
                <a:cs typeface="Arial" charset="0"/>
              </a:rPr>
              <a:t>T – Temperature		m - mass</a:t>
            </a:r>
          </a:p>
          <a:p>
            <a:pPr>
              <a:buFontTx/>
              <a:buNone/>
            </a:pPr>
            <a:r>
              <a:rPr lang="en-US" b="1">
                <a:cs typeface="Arial" charset="0"/>
              </a:rPr>
              <a:t>C</a:t>
            </a:r>
            <a:r>
              <a:rPr lang="en-US" b="1" baseline="-25000">
                <a:cs typeface="Arial" charset="0"/>
              </a:rPr>
              <a:t>P </a:t>
            </a:r>
            <a:r>
              <a:rPr lang="en-US" b="1">
                <a:cs typeface="Arial" charset="0"/>
              </a:rPr>
              <a:t>– Heat Capacity </a:t>
            </a:r>
            <a:r>
              <a:rPr lang="en-US" sz="3600" b="1">
                <a:cs typeface="Arial" charset="0"/>
              </a:rPr>
              <a:t>(type of material changing temperature)</a:t>
            </a:r>
          </a:p>
          <a:p>
            <a:pPr>
              <a:buFontTx/>
              <a:buNone/>
            </a:pPr>
            <a:endParaRPr lang="en-US" sz="1400">
              <a:cs typeface="Arial" charset="0"/>
            </a:endParaRPr>
          </a:p>
          <a:p>
            <a:pPr>
              <a:buFontTx/>
              <a:buNone/>
            </a:pPr>
            <a:r>
              <a:rPr lang="en-US" sz="2800">
                <a:cs typeface="Arial" charset="0"/>
              </a:rPr>
              <a:t>	</a:t>
            </a:r>
            <a:r>
              <a:rPr lang="en-US" sz="3600" b="1">
                <a:solidFill>
                  <a:srgbClr val="0000FF"/>
                </a:solidFill>
                <a:cs typeface="Arial" charset="0"/>
              </a:rPr>
              <a:t>At constant pressure (open container) 	∆H = mC</a:t>
            </a:r>
            <a:r>
              <a:rPr lang="en-US" sz="3600" b="1" baseline="-25000">
                <a:solidFill>
                  <a:srgbClr val="0000FF"/>
                </a:solidFill>
                <a:cs typeface="Arial" charset="0"/>
              </a:rPr>
              <a:t>p</a:t>
            </a:r>
            <a:r>
              <a:rPr lang="en-US" sz="3600" b="1">
                <a:solidFill>
                  <a:srgbClr val="0000FF"/>
                </a:solidFill>
                <a:cs typeface="Arial" charset="0"/>
              </a:rPr>
              <a:t>∆T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0"/>
            <a:ext cx="8229600" cy="1143000"/>
          </a:xfrm>
        </p:spPr>
        <p:txBody>
          <a:bodyPr/>
          <a:lstStyle/>
          <a:p>
            <a:r>
              <a:rPr lang="en-US" sz="6000"/>
              <a:t>Units of H and C</a:t>
            </a:r>
            <a:r>
              <a:rPr lang="en-US" sz="6000" baseline="-25000"/>
              <a:t>p</a:t>
            </a:r>
            <a:r>
              <a:rPr lang="en-US" baseline="-25000"/>
              <a:t> </a:t>
            </a:r>
            <a:endParaRPr lang="en-US"/>
          </a:p>
        </p:txBody>
      </p:sp>
      <p:graphicFrame>
        <p:nvGraphicFramePr>
          <p:cNvPr id="101379" name="Group 3"/>
          <p:cNvGraphicFramePr>
            <a:graphicFrameLocks noGrp="1"/>
          </p:cNvGraphicFramePr>
          <p:nvPr>
            <p:ph idx="1"/>
          </p:nvPr>
        </p:nvGraphicFramePr>
        <p:xfrm>
          <a:off x="457200" y="1371600"/>
          <a:ext cx="8229600" cy="5197793"/>
        </p:xfrm>
        <a:graphic>
          <a:graphicData uri="http://schemas.openxmlformats.org/drawingml/2006/table">
            <a:tbl>
              <a:tblPr/>
              <a:tblGrid>
                <a:gridCol w="3581400"/>
                <a:gridCol w="46482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1" u="none" strike="noStrike" cap="none" normalizeH="0" baseline="0" smtClean="0">
                          <a:ln>
                            <a:noFill/>
                          </a:ln>
                          <a:solidFill>
                            <a:schemeClr val="tx1"/>
                          </a:solidFill>
                          <a:effectLst/>
                          <a:latin typeface="Arial" charset="0"/>
                        </a:rPr>
                        <a:t>Variable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1" u="none" strike="noStrike" cap="none" normalizeH="0" baseline="0" smtClean="0">
                          <a:ln>
                            <a:noFill/>
                          </a:ln>
                          <a:solidFill>
                            <a:schemeClr val="tx1"/>
                          </a:solidFill>
                          <a:effectLst/>
                          <a:latin typeface="Arial" charset="0"/>
                        </a:rPr>
                        <a:t>Units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0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0" b="0" i="0" u="none" strike="noStrike" cap="none" normalizeH="0" baseline="0" smtClean="0">
                          <a:ln>
                            <a:noFill/>
                          </a:ln>
                          <a:solidFill>
                            <a:srgbClr val="008000"/>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0" b="0" i="0" u="none" strike="noStrike" cap="none" normalizeH="0" baseline="0" smtClean="0">
                          <a:ln>
                            <a:noFill/>
                          </a:ln>
                          <a:solidFill>
                            <a:srgbClr val="008000"/>
                          </a:solidFill>
                          <a:effectLst/>
                          <a:latin typeface="Arial" charset="0"/>
                        </a:rPr>
                        <a:t> kJ or 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0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0" b="0" i="0" u="none" strike="noStrike" cap="none" normalizeH="0" baseline="0" smtClean="0">
                          <a:ln>
                            <a:noFill/>
                          </a:ln>
                          <a:solidFill>
                            <a:srgbClr val="660066"/>
                          </a:solidFill>
                          <a:effectLst/>
                          <a:latin typeface="Arial" charset="0"/>
                        </a:rPr>
                        <a:t>C</a:t>
                      </a:r>
                      <a:r>
                        <a:rPr kumimoji="0" lang="en-US" sz="8000" b="0" i="0" u="none" strike="noStrike" cap="none" normalizeH="0" baseline="-25000" smtClean="0">
                          <a:ln>
                            <a:noFill/>
                          </a:ln>
                          <a:solidFill>
                            <a:srgbClr val="660066"/>
                          </a:solidFill>
                          <a:effectLst/>
                          <a:latin typeface="Arial" charset="0"/>
                        </a:rPr>
                        <a:t>P</a:t>
                      </a:r>
                      <a:endParaRPr kumimoji="0" lang="en-US" sz="8000" b="0" i="0" u="none" strike="noStrike" cap="none" normalizeH="0" baseline="0" smtClean="0">
                        <a:ln>
                          <a:noFill/>
                        </a:ln>
                        <a:solidFill>
                          <a:srgbClr val="66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0" b="0" i="0" u="none" strike="noStrike" cap="none" normalizeH="0" baseline="0" smtClean="0">
                          <a:ln>
                            <a:noFill/>
                          </a:ln>
                          <a:solidFill>
                            <a:srgbClr val="660066"/>
                          </a:solidFill>
                          <a:effectLst/>
                          <a:latin typeface="Arial" charset="0"/>
                        </a:rPr>
                        <a:t>kJ/(</a:t>
                      </a:r>
                      <a:r>
                        <a:rPr kumimoji="0" lang="en-US" sz="8000" b="0" i="0" u="none" strike="noStrike" cap="none" normalizeH="0" baseline="0" smtClean="0">
                          <a:ln>
                            <a:noFill/>
                          </a:ln>
                          <a:solidFill>
                            <a:srgbClr val="660066"/>
                          </a:solidFill>
                          <a:effectLst/>
                          <a:latin typeface="Arial" charset="0"/>
                          <a:cs typeface="Arial" charset="0"/>
                        </a:rPr>
                        <a:t>º</a:t>
                      </a:r>
                      <a:r>
                        <a:rPr kumimoji="0" lang="en-US" sz="8000" b="0" i="0" u="none" strike="noStrike" cap="none" normalizeH="0" baseline="0" smtClean="0">
                          <a:ln>
                            <a:noFill/>
                          </a:ln>
                          <a:solidFill>
                            <a:srgbClr val="660066"/>
                          </a:solidFill>
                          <a:effectLst/>
                          <a:latin typeface="Arial" charset="0"/>
                        </a:rPr>
                        <a:t>C*g)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0" b="0" i="0" u="none" strike="noStrike" cap="none" normalizeH="0" baseline="0" smtClean="0">
                          <a:ln>
                            <a:noFill/>
                          </a:ln>
                          <a:solidFill>
                            <a:srgbClr val="660066"/>
                          </a:solidFill>
                          <a:effectLst/>
                          <a:latin typeface="Arial" charset="0"/>
                        </a:rPr>
                        <a:t>cal/(</a:t>
                      </a:r>
                      <a:r>
                        <a:rPr kumimoji="0" lang="en-US" sz="8000" b="0" i="0" u="none" strike="noStrike" cap="none" normalizeH="0" baseline="0" smtClean="0">
                          <a:ln>
                            <a:noFill/>
                          </a:ln>
                          <a:solidFill>
                            <a:srgbClr val="660066"/>
                          </a:solidFill>
                          <a:effectLst/>
                          <a:latin typeface="Arial" charset="0"/>
                          <a:cs typeface="Arial" charset="0"/>
                        </a:rPr>
                        <a:t>º</a:t>
                      </a:r>
                      <a:r>
                        <a:rPr kumimoji="0" lang="en-US" sz="8000" b="0" i="0" u="none" strike="noStrike" cap="none" normalizeH="0" baseline="0" smtClean="0">
                          <a:ln>
                            <a:noFill/>
                          </a:ln>
                          <a:solidFill>
                            <a:srgbClr val="660066"/>
                          </a:solidFill>
                          <a:effectLst/>
                          <a:latin typeface="Arial" charset="0"/>
                        </a:rPr>
                        <a:t>C*g)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9144000" cy="1143000"/>
          </a:xfrm>
        </p:spPr>
        <p:txBody>
          <a:bodyPr/>
          <a:lstStyle/>
          <a:p>
            <a:r>
              <a:rPr lang="en-US" sz="4800" u="sng"/>
              <a:t>Measuring heat - heat capacity</a:t>
            </a:r>
            <a:endParaRPr lang="en-US" sz="4000" u="sng"/>
          </a:p>
        </p:txBody>
      </p:sp>
      <p:sp>
        <p:nvSpPr>
          <p:cNvPr id="15363" name="Rectangle 3"/>
          <p:cNvSpPr>
            <a:spLocks noGrp="1" noChangeArrowheads="1"/>
          </p:cNvSpPr>
          <p:nvPr>
            <p:ph type="body" idx="1"/>
          </p:nvPr>
        </p:nvSpPr>
        <p:spPr>
          <a:xfrm>
            <a:off x="0" y="1752600"/>
            <a:ext cx="8915400" cy="4648200"/>
          </a:xfrm>
        </p:spPr>
        <p:txBody>
          <a:bodyPr/>
          <a:lstStyle/>
          <a:p>
            <a:pPr>
              <a:lnSpc>
                <a:spcPct val="90000"/>
              </a:lnSpc>
              <a:buFontTx/>
              <a:buNone/>
            </a:pPr>
            <a:r>
              <a:rPr lang="en-US" sz="3600"/>
              <a:t>	Heat capacity C</a:t>
            </a:r>
            <a:r>
              <a:rPr lang="en-US" sz="3600" baseline="-25000"/>
              <a:t>p</a:t>
            </a:r>
            <a:r>
              <a:rPr lang="en-US" sz="3600"/>
              <a:t> is the amount of heat energy a substance absorbs when it changes temperature.</a:t>
            </a:r>
          </a:p>
          <a:p>
            <a:pPr>
              <a:lnSpc>
                <a:spcPct val="90000"/>
              </a:lnSpc>
              <a:buFontTx/>
              <a:buNone/>
            </a:pPr>
            <a:r>
              <a:rPr lang="en-US" sz="1400"/>
              <a:t> </a:t>
            </a:r>
          </a:p>
          <a:p>
            <a:pPr>
              <a:lnSpc>
                <a:spcPct val="90000"/>
              </a:lnSpc>
              <a:buFontTx/>
              <a:buNone/>
            </a:pPr>
            <a:r>
              <a:rPr lang="en-US" sz="3600"/>
              <a:t>	</a:t>
            </a:r>
            <a:r>
              <a:rPr lang="en-US" sz="3600">
                <a:solidFill>
                  <a:srgbClr val="0000FF"/>
                </a:solidFill>
              </a:rPr>
              <a:t>For water</a:t>
            </a:r>
            <a:r>
              <a:rPr lang="en-US" sz="3600"/>
              <a:t> </a:t>
            </a:r>
            <a:r>
              <a:rPr lang="en-US" sz="3600">
                <a:solidFill>
                  <a:srgbClr val="0000FF"/>
                </a:solidFill>
              </a:rPr>
              <a:t>Cp, = 1 </a:t>
            </a:r>
            <a:r>
              <a:rPr lang="en-US" sz="4400">
                <a:solidFill>
                  <a:srgbClr val="0000FF"/>
                </a:solidFill>
              </a:rPr>
              <a:t>cal</a:t>
            </a:r>
            <a:r>
              <a:rPr lang="en-US" sz="4400">
                <a:solidFill>
                  <a:srgbClr val="0000FF"/>
                </a:solidFill>
                <a:cs typeface="Arial" charset="0"/>
              </a:rPr>
              <a:t>/g </a:t>
            </a:r>
            <a:r>
              <a:rPr lang="en-US" sz="3600">
                <a:solidFill>
                  <a:srgbClr val="0000FF"/>
                </a:solidFill>
                <a:cs typeface="Arial" charset="0"/>
              </a:rPr>
              <a:t>ºC</a:t>
            </a:r>
            <a:r>
              <a:rPr lang="en-US" sz="3600">
                <a:solidFill>
                  <a:srgbClr val="0000FF"/>
                </a:solidFill>
              </a:rPr>
              <a:t> </a:t>
            </a:r>
          </a:p>
          <a:p>
            <a:pPr>
              <a:lnSpc>
                <a:spcPct val="90000"/>
              </a:lnSpc>
              <a:buFontTx/>
              <a:buNone/>
            </a:pPr>
            <a:r>
              <a:rPr lang="en-US" sz="4800">
                <a:solidFill>
                  <a:srgbClr val="0000FF"/>
                </a:solidFill>
              </a:rPr>
              <a:t>			</a:t>
            </a:r>
            <a:r>
              <a:rPr lang="en-US" sz="3600">
                <a:solidFill>
                  <a:srgbClr val="0000FF"/>
                </a:solidFill>
              </a:rPr>
              <a:t>	    =</a:t>
            </a:r>
            <a:r>
              <a:rPr lang="en-US" sz="4800">
                <a:solidFill>
                  <a:srgbClr val="0000FF"/>
                </a:solidFill>
              </a:rPr>
              <a:t> </a:t>
            </a:r>
            <a:r>
              <a:rPr lang="en-US" sz="3600">
                <a:solidFill>
                  <a:srgbClr val="0000FF"/>
                </a:solidFill>
              </a:rPr>
              <a:t>4.184 J/g </a:t>
            </a:r>
            <a:r>
              <a:rPr lang="en-US" sz="3600">
                <a:solidFill>
                  <a:srgbClr val="0000FF"/>
                </a:solidFill>
                <a:cs typeface="Arial" charset="0"/>
              </a:rPr>
              <a:t>ºC</a:t>
            </a:r>
            <a:r>
              <a:rPr lang="en-US" sz="3600">
                <a:solidFill>
                  <a:srgbClr val="0000FF"/>
                </a:solidFill>
              </a:rPr>
              <a:t> </a:t>
            </a:r>
            <a:endParaRPr lang="en-US" sz="4800">
              <a:solidFill>
                <a:srgbClr val="0000FF"/>
              </a:solidFill>
            </a:endParaRPr>
          </a:p>
          <a:p>
            <a:pPr>
              <a:lnSpc>
                <a:spcPct val="90000"/>
              </a:lnSpc>
              <a:buFontTx/>
              <a:buNone/>
            </a:pPr>
            <a:endParaRPr lang="en-US" sz="2800">
              <a:solidFill>
                <a:srgbClr val="0000FF"/>
              </a:solidFill>
            </a:endParaRPr>
          </a:p>
          <a:p>
            <a:pPr>
              <a:lnSpc>
                <a:spcPct val="90000"/>
              </a:lnSpc>
              <a:buFontTx/>
              <a:buNone/>
            </a:pPr>
            <a:r>
              <a:rPr lang="en-US" sz="3600"/>
              <a:t>	Remember that 4.184 J = 1 cal</a:t>
            </a:r>
            <a:endParaRPr lang="en-US" sz="3600">
              <a:cs typeface="Arial" charset="0"/>
            </a:endParaRPr>
          </a:p>
          <a:p>
            <a:pPr>
              <a:lnSpc>
                <a:spcPct val="90000"/>
              </a:lnSpc>
            </a:pPr>
            <a:endParaRPr lang="en-US" sz="900">
              <a:cs typeface="Arial" charset="0"/>
            </a:endParaRPr>
          </a:p>
          <a:p>
            <a:pPr>
              <a:lnSpc>
                <a:spcPct val="90000"/>
              </a:lnSpc>
              <a:buFontTx/>
              <a:buNone/>
            </a:pPr>
            <a:endParaRPr lang="en-US" sz="3600" b="1"/>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ctrTitle"/>
          </p:nvPr>
        </p:nvSpPr>
        <p:spPr>
          <a:xfrm>
            <a:off x="304800" y="2130425"/>
            <a:ext cx="8534400" cy="1470025"/>
          </a:xfrm>
        </p:spPr>
        <p:txBody>
          <a:bodyPr/>
          <a:lstStyle/>
          <a:p>
            <a:r>
              <a:rPr lang="en-US" sz="4000"/>
              <a:t>Try some calculations with </a:t>
            </a:r>
            <a:br>
              <a:rPr lang="en-US" sz="4000"/>
            </a:br>
            <a:r>
              <a:rPr lang="en-US" sz="6000">
                <a:cs typeface="Arial" charset="0"/>
              </a:rPr>
              <a:t>∆H</a:t>
            </a:r>
            <a:r>
              <a:rPr lang="en-US" sz="4800">
                <a:cs typeface="Arial" charset="0"/>
              </a:rPr>
              <a:t> = mC</a:t>
            </a:r>
            <a:r>
              <a:rPr lang="en-US" sz="4800" baseline="-25000">
                <a:cs typeface="Arial" charset="0"/>
              </a:rPr>
              <a:t>p</a:t>
            </a:r>
            <a:r>
              <a:rPr lang="en-US" sz="4800">
                <a:cs typeface="Arial" charset="0"/>
              </a:rPr>
              <a:t>∆T</a:t>
            </a:r>
            <a:br>
              <a:rPr lang="en-US" sz="4800">
                <a:cs typeface="Arial" charset="0"/>
              </a:rPr>
            </a:br>
            <a:r>
              <a:rPr lang="en-US" sz="4800">
                <a:cs typeface="Arial" charset="0"/>
              </a:rPr>
              <a:t>and changes in temperature</a:t>
            </a:r>
            <a:br>
              <a:rPr lang="en-US" sz="4800">
                <a:cs typeface="Arial" charset="0"/>
              </a:rPr>
            </a:br>
            <a:r>
              <a:rPr lang="en-US" sz="4000"/>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ctrTitle"/>
          </p:nvPr>
        </p:nvSpPr>
        <p:spPr>
          <a:xfrm>
            <a:off x="0" y="1828800"/>
            <a:ext cx="8610600" cy="1771650"/>
          </a:xfrm>
        </p:spPr>
        <p:txBody>
          <a:bodyPr/>
          <a:lstStyle/>
          <a:p>
            <a:pPr marL="838200" indent="-838200"/>
            <a:r>
              <a:rPr lang="en-US" sz="6600"/>
              <a:t>Different C</a:t>
            </a:r>
            <a:r>
              <a:rPr lang="en-US" sz="6600" baseline="-25000"/>
              <a:t>p</a:t>
            </a:r>
            <a:r>
              <a:rPr lang="en-US" sz="6600"/>
              <a:t>’s</a:t>
            </a:r>
            <a:br>
              <a:rPr lang="en-US" sz="6600"/>
            </a:br>
            <a:r>
              <a:rPr lang="en-US" sz="4000"/>
              <a:t/>
            </a:r>
            <a:br>
              <a:rPr lang="en-US" sz="4000"/>
            </a:br>
            <a:r>
              <a:rPr lang="en-US" sz="4000"/>
              <a:t> Demo with Pb, Al, Zn, Fe, Cu Shot at 100 </a:t>
            </a:r>
            <a:r>
              <a:rPr lang="en-US" sz="4000">
                <a:cs typeface="Arial" charset="0"/>
              </a:rPr>
              <a:t>˚C in 50 ml of water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4040188" cy="457200"/>
          </a:xfrm>
        </p:spPr>
        <p:txBody>
          <a:bodyPr/>
          <a:lstStyle/>
          <a:p>
            <a:r>
              <a:rPr lang="en-US" sz="2800" dirty="0" smtClean="0">
                <a:solidFill>
                  <a:schemeClr val="tx1">
                    <a:lumMod val="10000"/>
                  </a:schemeClr>
                </a:solidFill>
              </a:rPr>
              <a:t>Endothermic Process</a:t>
            </a:r>
            <a:endParaRPr lang="en-US" sz="2800" dirty="0">
              <a:solidFill>
                <a:schemeClr val="tx1">
                  <a:lumMod val="10000"/>
                </a:schemeClr>
              </a:solidFill>
            </a:endParaRPr>
          </a:p>
        </p:txBody>
      </p:sp>
      <p:sp>
        <p:nvSpPr>
          <p:cNvPr id="5" name="Text Placeholder 4"/>
          <p:cNvSpPr>
            <a:spLocks noGrp="1"/>
          </p:cNvSpPr>
          <p:nvPr>
            <p:ph type="body" sz="quarter" idx="3"/>
          </p:nvPr>
        </p:nvSpPr>
        <p:spPr>
          <a:xfrm>
            <a:off x="5102225" y="0"/>
            <a:ext cx="4041775" cy="533400"/>
          </a:xfrm>
        </p:spPr>
        <p:txBody>
          <a:bodyPr/>
          <a:lstStyle/>
          <a:p>
            <a:r>
              <a:rPr lang="en-US" sz="2800" dirty="0" smtClean="0">
                <a:solidFill>
                  <a:schemeClr val="tx1">
                    <a:lumMod val="10000"/>
                  </a:schemeClr>
                </a:solidFill>
              </a:rPr>
              <a:t>Exothermic Process</a:t>
            </a:r>
            <a:endParaRPr lang="en-US" sz="2800" dirty="0">
              <a:solidFill>
                <a:schemeClr val="tx1">
                  <a:lumMod val="10000"/>
                </a:schemeClr>
              </a:solidFill>
            </a:endParaRPr>
          </a:p>
        </p:txBody>
      </p:sp>
      <p:graphicFrame>
        <p:nvGraphicFramePr>
          <p:cNvPr id="9" name="Content Placeholder 8"/>
          <p:cNvGraphicFramePr>
            <a:graphicFrameLocks noGrp="1"/>
          </p:cNvGraphicFramePr>
          <p:nvPr>
            <p:ph sz="half" idx="2"/>
          </p:nvPr>
        </p:nvGraphicFramePr>
        <p:xfrm>
          <a:off x="0" y="533400"/>
          <a:ext cx="40386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endo picture.jpg"/>
          <p:cNvPicPr>
            <a:picLocks noChangeAspect="1"/>
          </p:cNvPicPr>
          <p:nvPr/>
        </p:nvPicPr>
        <p:blipFill>
          <a:blip r:embed="rId8" cstate="print"/>
          <a:stretch>
            <a:fillRect/>
          </a:stretch>
        </p:blipFill>
        <p:spPr>
          <a:xfrm>
            <a:off x="1143000" y="2667000"/>
            <a:ext cx="2679319" cy="2752725"/>
          </a:xfrm>
          <a:prstGeom prst="rect">
            <a:avLst/>
          </a:prstGeom>
        </p:spPr>
      </p:pic>
      <p:graphicFrame>
        <p:nvGraphicFramePr>
          <p:cNvPr id="12" name="Content Placeholder 8"/>
          <p:cNvGraphicFramePr>
            <a:graphicFrameLocks noGrp="1"/>
          </p:cNvGraphicFramePr>
          <p:nvPr>
            <p:ph sz="quarter" idx="4"/>
          </p:nvPr>
        </p:nvGraphicFramePr>
        <p:xfrm>
          <a:off x="4724401" y="533400"/>
          <a:ext cx="4419600" cy="2667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3" name="Picture 12" descr="exo picture.jpg"/>
          <p:cNvPicPr>
            <a:picLocks noChangeAspect="1"/>
          </p:cNvPicPr>
          <p:nvPr/>
        </p:nvPicPr>
        <p:blipFill>
          <a:blip r:embed="rId14" cstate="print"/>
          <a:stretch>
            <a:fillRect/>
          </a:stretch>
        </p:blipFill>
        <p:spPr>
          <a:xfrm>
            <a:off x="5791200" y="2667000"/>
            <a:ext cx="2671889" cy="2757487"/>
          </a:xfrm>
          <a:prstGeom prst="rect">
            <a:avLst/>
          </a:prstGeom>
        </p:spPr>
      </p:pic>
      <p:sp>
        <p:nvSpPr>
          <p:cNvPr id="14" name="Rectangle 13"/>
          <p:cNvSpPr/>
          <p:nvPr/>
        </p:nvSpPr>
        <p:spPr>
          <a:xfrm>
            <a:off x="228600" y="5562600"/>
            <a:ext cx="4191000" cy="523220"/>
          </a:xfrm>
          <a:prstGeom prst="rect">
            <a:avLst/>
          </a:prstGeom>
        </p:spPr>
        <p:txBody>
          <a:bodyPr wrap="square">
            <a:spAutoFit/>
          </a:bodyPr>
          <a:lstStyle/>
          <a:p>
            <a:r>
              <a:rPr lang="en-US" sz="2800" dirty="0" smtClean="0">
                <a:solidFill>
                  <a:schemeClr val="bg2"/>
                </a:solidFill>
              </a:rPr>
              <a:t>Energy is a </a:t>
            </a:r>
            <a:r>
              <a:rPr lang="en-US" sz="2800" u="sng" dirty="0" smtClean="0">
                <a:solidFill>
                  <a:schemeClr val="bg2"/>
                </a:solidFill>
              </a:rPr>
              <a:t>reactant</a:t>
            </a:r>
            <a:endParaRPr lang="en-US" sz="2800" dirty="0">
              <a:solidFill>
                <a:schemeClr val="tx1">
                  <a:lumMod val="10000"/>
                </a:schemeClr>
              </a:solidFill>
            </a:endParaRPr>
          </a:p>
        </p:txBody>
      </p:sp>
      <p:sp>
        <p:nvSpPr>
          <p:cNvPr id="15" name="Rectangle 14"/>
          <p:cNvSpPr/>
          <p:nvPr/>
        </p:nvSpPr>
        <p:spPr>
          <a:xfrm>
            <a:off x="4648200" y="5715000"/>
            <a:ext cx="4267200" cy="523220"/>
          </a:xfrm>
          <a:prstGeom prst="rect">
            <a:avLst/>
          </a:prstGeom>
        </p:spPr>
        <p:txBody>
          <a:bodyPr wrap="square">
            <a:spAutoFit/>
          </a:bodyPr>
          <a:lstStyle/>
          <a:p>
            <a:r>
              <a:rPr lang="en-US" sz="2800" dirty="0" smtClean="0">
                <a:solidFill>
                  <a:schemeClr val="tx1">
                    <a:lumMod val="10000"/>
                  </a:schemeClr>
                </a:solidFill>
              </a:rPr>
              <a:t>Energy is a p</a:t>
            </a:r>
            <a:r>
              <a:rPr lang="en-US" sz="2800" u="sng" dirty="0" smtClean="0">
                <a:solidFill>
                  <a:schemeClr val="tx1">
                    <a:lumMod val="10000"/>
                  </a:schemeClr>
                </a:solidFill>
              </a:rPr>
              <a:t>roduct</a:t>
            </a:r>
            <a:endParaRPr lang="en-US" sz="2800" u="sng" dirty="0">
              <a:solidFill>
                <a:schemeClr val="tx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12"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609600" y="2819400"/>
            <a:ext cx="7772400" cy="1470025"/>
          </a:xfrm>
        </p:spPr>
        <p:txBody>
          <a:bodyPr/>
          <a:lstStyle/>
          <a:p>
            <a:r>
              <a:rPr lang="en-US" sz="7200" b="1">
                <a:solidFill>
                  <a:schemeClr val="tx1"/>
                </a:solidFill>
                <a:cs typeface="Arial" charset="0"/>
              </a:rPr>
              <a:t>Worksheet </a:t>
            </a:r>
            <a:r>
              <a:rPr lang="en-US" sz="7200" b="1"/>
              <a:t>Using </a:t>
            </a:r>
            <a:br>
              <a:rPr lang="en-US" sz="7200" b="1"/>
            </a:br>
            <a:r>
              <a:rPr lang="en-US" sz="3200" b="1"/>
              <a:t/>
            </a:r>
            <a:br>
              <a:rPr lang="en-US" sz="3200" b="1"/>
            </a:br>
            <a:r>
              <a:rPr lang="en-US" sz="7200" b="1">
                <a:solidFill>
                  <a:srgbClr val="008000"/>
                </a:solidFill>
                <a:cs typeface="Arial" charset="0"/>
              </a:rPr>
              <a:t>∆H = mC</a:t>
            </a:r>
            <a:r>
              <a:rPr lang="en-US" sz="7200" b="1" baseline="-25000">
                <a:solidFill>
                  <a:srgbClr val="008000"/>
                </a:solidFill>
                <a:cs typeface="Arial" charset="0"/>
              </a:rPr>
              <a:t>p</a:t>
            </a:r>
            <a:r>
              <a:rPr lang="en-US" sz="7200" b="1">
                <a:solidFill>
                  <a:srgbClr val="008000"/>
                </a:solidFill>
                <a:cs typeface="Arial" charset="0"/>
              </a:rPr>
              <a:t>∆T</a:t>
            </a:r>
            <a:br>
              <a:rPr lang="en-US" sz="7200" b="1">
                <a:solidFill>
                  <a:srgbClr val="008000"/>
                </a:solidFill>
                <a:cs typeface="Arial" charset="0"/>
              </a:rPr>
            </a:br>
            <a:r>
              <a:rPr lang="en-US" sz="7200" b="1">
                <a:solidFill>
                  <a:schemeClr val="tx1"/>
                </a:solidFill>
                <a:cs typeface="Arial" charset="0"/>
              </a:rPr>
              <a:t>Calorimeter WS</a:t>
            </a:r>
            <a:r>
              <a:rPr lang="en-US" sz="7200" b="1">
                <a:solidFill>
                  <a:srgbClr val="008000"/>
                </a:solidFill>
                <a:cs typeface="Arial" charset="0"/>
              </a:rPr>
              <a:t> </a:t>
            </a:r>
            <a:r>
              <a:rPr lang="en-US" sz="4800" b="1">
                <a:solidFill>
                  <a:schemeClr val="tx1"/>
                </a:solidFill>
                <a:cs typeface="Arial" charset="0"/>
              </a:rPr>
              <a:t/>
            </a:r>
            <a:br>
              <a:rPr lang="en-US" sz="4800" b="1">
                <a:solidFill>
                  <a:schemeClr val="tx1"/>
                </a:solidFill>
                <a:cs typeface="Arial" charset="0"/>
              </a:rPr>
            </a:br>
            <a:r>
              <a:rPr lang="en-US" sz="4800" b="1">
                <a:solidFill>
                  <a:schemeClr val="tx1"/>
                </a:solidFill>
                <a:cs typeface="Arial" charset="0"/>
              </a:rPr>
              <a:t> </a:t>
            </a:r>
            <a:r>
              <a:rPr lang="en-US" sz="1600" b="1">
                <a:solidFill>
                  <a:srgbClr val="008000"/>
                </a:solidFill>
                <a:cs typeface="Arial" charset="0"/>
              </a:rPr>
              <a:t/>
            </a:r>
            <a:br>
              <a:rPr lang="en-US" sz="1600" b="1">
                <a:solidFill>
                  <a:srgbClr val="008000"/>
                </a:solidFill>
                <a:cs typeface="Arial" charset="0"/>
              </a:rPr>
            </a:br>
            <a:endParaRPr lang="en-US" sz="1600" b="1">
              <a:solidFill>
                <a:srgbClr val="008000"/>
              </a:solidFill>
              <a:cs typeface="Aria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nvPr>
        </p:nvSpPr>
        <p:spPr>
          <a:xfrm>
            <a:off x="685800" y="2362200"/>
            <a:ext cx="7772400" cy="1470025"/>
          </a:xfrm>
        </p:spPr>
        <p:txBody>
          <a:bodyPr/>
          <a:lstStyle/>
          <a:p>
            <a:r>
              <a:rPr lang="en-US" sz="7200"/>
              <a:t>Laboratory for</a:t>
            </a:r>
            <a:br>
              <a:rPr lang="en-US" sz="7200"/>
            </a:br>
            <a:r>
              <a:rPr lang="en-US" sz="7200"/>
              <a:t>practice with </a:t>
            </a:r>
            <a:br>
              <a:rPr lang="en-US" sz="7200"/>
            </a:br>
            <a:r>
              <a:rPr lang="en-US" sz="3600"/>
              <a:t/>
            </a:r>
            <a:br>
              <a:rPr lang="en-US" sz="3600"/>
            </a:br>
            <a:r>
              <a:rPr lang="en-US" sz="8000" b="1">
                <a:solidFill>
                  <a:srgbClr val="008000"/>
                </a:solidFill>
                <a:cs typeface="Arial" charset="0"/>
              </a:rPr>
              <a:t>∆H = mC</a:t>
            </a:r>
            <a:r>
              <a:rPr lang="en-US" sz="8000" b="1" baseline="-25000">
                <a:solidFill>
                  <a:srgbClr val="008000"/>
                </a:solidFill>
                <a:cs typeface="Arial" charset="0"/>
              </a:rPr>
              <a:t>p</a:t>
            </a:r>
            <a:r>
              <a:rPr lang="en-US" sz="8000" b="1">
                <a:solidFill>
                  <a:srgbClr val="008000"/>
                </a:solidFill>
                <a:cs typeface="Arial" charset="0"/>
              </a:rPr>
              <a:t>∆T</a:t>
            </a:r>
            <a:r>
              <a:rPr lang="en-US" sz="8000">
                <a:solidFill>
                  <a:srgbClr val="008000"/>
                </a:solidFill>
                <a:cs typeface="Arial" charset="0"/>
              </a:rPr>
              <a:t/>
            </a:r>
            <a:br>
              <a:rPr lang="en-US" sz="8000">
                <a:solidFill>
                  <a:srgbClr val="008000"/>
                </a:solidFill>
                <a:cs typeface="Arial" charset="0"/>
              </a:rPr>
            </a:br>
            <a:r>
              <a:rPr lang="en-US" sz="7200" baseline="-25000"/>
              <a:t> </a:t>
            </a:r>
            <a:br>
              <a:rPr lang="en-US" sz="7200" baseline="-25000"/>
            </a:br>
            <a:r>
              <a:rPr lang="en-US" sz="7200" i="1"/>
              <a:t>No reaction</a:t>
            </a:r>
            <a:endParaRPr lang="en-US" sz="7200" i="1" baseline="-2500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685800" y="2362200"/>
            <a:ext cx="7772400" cy="1470025"/>
          </a:xfrm>
        </p:spPr>
        <p:txBody>
          <a:bodyPr/>
          <a:lstStyle/>
          <a:p>
            <a:r>
              <a:rPr lang="en-US" sz="7200"/>
              <a:t>Laboratory for</a:t>
            </a:r>
            <a:br>
              <a:rPr lang="en-US" sz="7200"/>
            </a:br>
            <a:r>
              <a:rPr lang="en-US" sz="7200"/>
              <a:t>practice with </a:t>
            </a:r>
            <a:br>
              <a:rPr lang="en-US" sz="7200"/>
            </a:br>
            <a:r>
              <a:rPr lang="en-US" sz="3600"/>
              <a:t/>
            </a:r>
            <a:br>
              <a:rPr lang="en-US" sz="3600"/>
            </a:br>
            <a:r>
              <a:rPr lang="en-US" sz="8000" b="1">
                <a:solidFill>
                  <a:srgbClr val="008000"/>
                </a:solidFill>
                <a:cs typeface="Arial" charset="0"/>
              </a:rPr>
              <a:t>∆H = mC</a:t>
            </a:r>
            <a:r>
              <a:rPr lang="en-US" sz="8000" b="1" baseline="-25000">
                <a:solidFill>
                  <a:srgbClr val="008000"/>
                </a:solidFill>
                <a:cs typeface="Arial" charset="0"/>
              </a:rPr>
              <a:t>p</a:t>
            </a:r>
            <a:r>
              <a:rPr lang="en-US" sz="8000" b="1">
                <a:solidFill>
                  <a:srgbClr val="008000"/>
                </a:solidFill>
                <a:cs typeface="Arial" charset="0"/>
              </a:rPr>
              <a:t>∆T</a:t>
            </a:r>
            <a:r>
              <a:rPr lang="en-US" sz="8000">
                <a:solidFill>
                  <a:srgbClr val="008000"/>
                </a:solidFill>
                <a:cs typeface="Arial" charset="0"/>
              </a:rPr>
              <a:t/>
            </a:r>
            <a:br>
              <a:rPr lang="en-US" sz="8000">
                <a:solidFill>
                  <a:srgbClr val="008000"/>
                </a:solidFill>
                <a:cs typeface="Arial" charset="0"/>
              </a:rPr>
            </a:br>
            <a:r>
              <a:rPr lang="en-US" sz="7200" baseline="-25000"/>
              <a:t> </a:t>
            </a:r>
            <a:br>
              <a:rPr lang="en-US" sz="7200" baseline="-25000"/>
            </a:br>
            <a:r>
              <a:rPr lang="en-US" sz="7200" i="1"/>
              <a:t>with reaction</a:t>
            </a:r>
            <a:endParaRPr lang="en-US" sz="7200" i="1" baseline="-250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
          <p:cNvSpPr>
            <a:spLocks noGrp="1" noChangeArrowheads="1"/>
          </p:cNvSpPr>
          <p:nvPr>
            <p:ph type="ctrTitle"/>
          </p:nvPr>
        </p:nvSpPr>
        <p:spPr>
          <a:xfrm>
            <a:off x="304800" y="2362200"/>
            <a:ext cx="8534400" cy="1543050"/>
          </a:xfrm>
        </p:spPr>
        <p:txBody>
          <a:bodyPr/>
          <a:lstStyle/>
          <a:p>
            <a:r>
              <a:rPr lang="en-US"/>
              <a:t>It is not practical to store every heat of reaction possible in books or on the internet.  Therefore, heat of reaction that you want is not always available.  </a:t>
            </a:r>
            <a:br>
              <a:rPr lang="en-US"/>
            </a:br>
            <a:r>
              <a:rPr lang="en-US"/>
              <a:t/>
            </a:r>
            <a:br>
              <a:rPr lang="en-US"/>
            </a:br>
            <a:r>
              <a:rPr lang="en-US"/>
              <a:t>Do you actually have to do the experiment yourself?</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Grp="1" noChangeArrowheads="1"/>
          </p:cNvSpPr>
          <p:nvPr>
            <p:ph type="ctrTitle"/>
          </p:nvPr>
        </p:nvSpPr>
        <p:spPr>
          <a:xfrm>
            <a:off x="304800" y="1295400"/>
            <a:ext cx="8458200" cy="2305050"/>
          </a:xfrm>
        </p:spPr>
        <p:txBody>
          <a:bodyPr/>
          <a:lstStyle/>
          <a:p>
            <a:r>
              <a:rPr lang="en-US" sz="4000"/>
              <a:t>The difference in energy/enthalpy of products &amp; reactants (</a:t>
            </a:r>
            <a:r>
              <a:rPr lang="el-GR" sz="4000">
                <a:cs typeface="Arial" charset="0"/>
              </a:rPr>
              <a:t>Δ</a:t>
            </a:r>
            <a:r>
              <a:rPr lang="en-US" sz="4000">
                <a:cs typeface="Arial" charset="0"/>
              </a:rPr>
              <a:t>H) </a:t>
            </a:r>
            <a:r>
              <a:rPr lang="en-US" sz="4000"/>
              <a:t>is independent of the process.  Just like differences in gravitational energy are independent of the route between the initial &amp; final positions.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ctrTitle"/>
          </p:nvPr>
        </p:nvSpPr>
        <p:spPr>
          <a:xfrm>
            <a:off x="0" y="2130425"/>
            <a:ext cx="9144000" cy="1470025"/>
          </a:xfrm>
        </p:spPr>
        <p:txBody>
          <a:bodyPr/>
          <a:lstStyle/>
          <a:p>
            <a:r>
              <a:rPr lang="en-US" sz="4000"/>
              <a:t>SR 16.1 Question #6</a:t>
            </a:r>
            <a:br>
              <a:rPr lang="en-US" sz="4000"/>
            </a:br>
            <a:r>
              <a:rPr lang="en-US" sz="4000"/>
              <a:t>2C</a:t>
            </a:r>
            <a:r>
              <a:rPr lang="en-US" sz="4000" baseline="-25000"/>
              <a:t>8</a:t>
            </a:r>
            <a:r>
              <a:rPr lang="en-US" sz="4000"/>
              <a:t>H</a:t>
            </a:r>
            <a:r>
              <a:rPr lang="en-US" sz="4000" baseline="-25000"/>
              <a:t>18</a:t>
            </a:r>
            <a:r>
              <a:rPr lang="en-US" sz="4000"/>
              <a:t> + 25O</a:t>
            </a:r>
            <a:r>
              <a:rPr lang="en-US" sz="4000" baseline="-25000"/>
              <a:t>2</a:t>
            </a:r>
            <a:r>
              <a:rPr lang="en-US" sz="4000"/>
              <a:t> </a:t>
            </a:r>
            <a:r>
              <a:rPr lang="en-US" sz="4000">
                <a:sym typeface="Wingdings" pitchFamily="2" charset="2"/>
              </a:rPr>
              <a:t> 16CO</a:t>
            </a:r>
            <a:r>
              <a:rPr lang="en-US" sz="4000" baseline="-25000">
                <a:sym typeface="Wingdings" pitchFamily="2" charset="2"/>
              </a:rPr>
              <a:t>2</a:t>
            </a:r>
            <a:r>
              <a:rPr lang="en-US" sz="4000">
                <a:sym typeface="Wingdings" pitchFamily="2" charset="2"/>
              </a:rPr>
              <a:t> + 18H</a:t>
            </a:r>
            <a:r>
              <a:rPr lang="en-US" sz="4000" baseline="-25000">
                <a:sym typeface="Wingdings" pitchFamily="2" charset="2"/>
              </a:rPr>
              <a:t>2</a:t>
            </a:r>
            <a:r>
              <a:rPr lang="en-US" sz="4000">
                <a:sym typeface="Wingdings" pitchFamily="2" charset="2"/>
              </a:rPr>
              <a:t>O</a:t>
            </a:r>
            <a:br>
              <a:rPr lang="en-US" sz="4000">
                <a:sym typeface="Wingdings" pitchFamily="2" charset="2"/>
              </a:rPr>
            </a:br>
            <a:r>
              <a:rPr lang="el-GR" sz="4000">
                <a:cs typeface="Arial" charset="0"/>
                <a:sym typeface="Wingdings" pitchFamily="2" charset="2"/>
              </a:rPr>
              <a:t>Δ</a:t>
            </a:r>
            <a:r>
              <a:rPr lang="en-US" sz="4000">
                <a:cs typeface="Arial" charset="0"/>
                <a:sym typeface="Wingdings" pitchFamily="2" charset="2"/>
              </a:rPr>
              <a:t>H = -1.02 x 10</a:t>
            </a:r>
            <a:r>
              <a:rPr lang="en-US" sz="4000" baseline="30000">
                <a:cs typeface="Arial" charset="0"/>
                <a:sym typeface="Wingdings" pitchFamily="2" charset="2"/>
              </a:rPr>
              <a:t>4</a:t>
            </a:r>
            <a:r>
              <a:rPr lang="en-US" sz="4000" baseline="-25000">
                <a:cs typeface="Arial" charset="0"/>
                <a:sym typeface="Wingdings" pitchFamily="2" charset="2"/>
              </a:rPr>
              <a:t> </a:t>
            </a:r>
            <a:r>
              <a:rPr lang="en-US" sz="4000">
                <a:cs typeface="Arial" charset="0"/>
                <a:sym typeface="Wingdings" pitchFamily="2" charset="2"/>
              </a:rPr>
              <a:t>kJ</a:t>
            </a:r>
            <a:endParaRPr lang="el-GR" sz="4000">
              <a:cs typeface="Arial" charset="0"/>
            </a:endParaRPr>
          </a:p>
        </p:txBody>
      </p:sp>
      <p:sp>
        <p:nvSpPr>
          <p:cNvPr id="206853"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a:xfrm>
            <a:off x="304800" y="1295400"/>
            <a:ext cx="8610600" cy="4953000"/>
          </a:xfrm>
        </p:spPr>
        <p:txBody>
          <a:bodyPr/>
          <a:lstStyle/>
          <a:p>
            <a:r>
              <a:rPr lang="en-US" sz="4800" b="1" u="sng"/>
              <a:t>Formation Reaction</a:t>
            </a:r>
            <a:r>
              <a:rPr lang="en-US" sz="4800"/>
              <a:t> Enthalpies Data can be used to build enthalpy data for unknown reactions. </a:t>
            </a:r>
          </a:p>
          <a:p>
            <a:r>
              <a:rPr lang="en-US" sz="1600"/>
              <a:t> </a:t>
            </a:r>
          </a:p>
          <a:p>
            <a:r>
              <a:rPr lang="en-US" sz="4800"/>
              <a:t>This saves $, effort and makes data manageable.</a:t>
            </a:r>
          </a:p>
          <a:p>
            <a:endParaRPr lang="en-US" sz="1400"/>
          </a:p>
          <a:p>
            <a:pPr>
              <a:buFontTx/>
              <a:buNone/>
            </a:pPr>
            <a:endParaRPr lang="en-US" sz="4800"/>
          </a:p>
        </p:txBody>
      </p:sp>
      <p:sp>
        <p:nvSpPr>
          <p:cNvPr id="196611" name="Rectangle 3"/>
          <p:cNvSpPr>
            <a:spLocks noGrp="1" noChangeArrowheads="1"/>
          </p:cNvSpPr>
          <p:nvPr>
            <p:ph type="title"/>
          </p:nvPr>
        </p:nvSpPr>
        <p:spPr>
          <a:xfrm>
            <a:off x="381000" y="0"/>
            <a:ext cx="8229600" cy="1143000"/>
          </a:xfrm>
        </p:spPr>
        <p:txBody>
          <a:bodyPr/>
          <a:lstStyle/>
          <a:p>
            <a:r>
              <a:rPr lang="en-US" sz="6600" u="sng"/>
              <a:t>Hess’s Law</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28600"/>
            <a:ext cx="8229600" cy="1143000"/>
          </a:xfrm>
        </p:spPr>
        <p:txBody>
          <a:bodyPr/>
          <a:lstStyle/>
          <a:p>
            <a:r>
              <a:rPr lang="en-US" u="sng"/>
              <a:t>Hess’s Law Rules/Steps</a:t>
            </a:r>
          </a:p>
        </p:txBody>
      </p:sp>
      <p:sp>
        <p:nvSpPr>
          <p:cNvPr id="197635" name="Rectangle 3"/>
          <p:cNvSpPr>
            <a:spLocks noGrp="1" noChangeArrowheads="1"/>
          </p:cNvSpPr>
          <p:nvPr>
            <p:ph type="body" idx="1"/>
          </p:nvPr>
        </p:nvSpPr>
        <p:spPr>
          <a:xfrm>
            <a:off x="228600" y="1066800"/>
            <a:ext cx="8686800" cy="5791200"/>
          </a:xfrm>
        </p:spPr>
        <p:txBody>
          <a:bodyPr/>
          <a:lstStyle/>
          <a:p>
            <a:pPr marL="609600" indent="-609600">
              <a:buFontTx/>
              <a:buAutoNum type="arabicPeriod"/>
            </a:pPr>
            <a:r>
              <a:rPr lang="en-US" sz="2800">
                <a:latin typeface="Century" pitchFamily="18" charset="0"/>
              </a:rPr>
              <a:t>Write down the final rxn with the correct coefficients.</a:t>
            </a:r>
          </a:p>
          <a:p>
            <a:pPr marL="609600" indent="-609600">
              <a:buFontTx/>
              <a:buAutoNum type="arabicPeriod"/>
            </a:pPr>
            <a:r>
              <a:rPr lang="en-US" sz="2800">
                <a:latin typeface="Century" pitchFamily="18" charset="0"/>
              </a:rPr>
              <a:t>Pick Heat of Formations for all the Compounds in the Rxn</a:t>
            </a:r>
            <a:endParaRPr lang="en-US" sz="1000">
              <a:latin typeface="Century" pitchFamily="18" charset="0"/>
            </a:endParaRPr>
          </a:p>
          <a:p>
            <a:pPr marL="609600" indent="-609600">
              <a:buFontTx/>
              <a:buAutoNum type="arabicPeriod"/>
            </a:pPr>
            <a:r>
              <a:rPr lang="en-US" sz="2800"/>
              <a:t>Adjust rxns to get the reactants and products on the correct side w/ the correct coefficients.</a:t>
            </a:r>
          </a:p>
          <a:p>
            <a:pPr marL="990600" lvl="1" indent="-533400">
              <a:buFontTx/>
              <a:buAutoNum type="alphaLcPeriod"/>
            </a:pPr>
            <a:r>
              <a:rPr lang="en-US" sz="2400"/>
              <a:t>Multiply rxns by any </a:t>
            </a:r>
            <a:r>
              <a:rPr lang="en-US" sz="2400" u="sng"/>
              <a:t>positive</a:t>
            </a:r>
            <a:r>
              <a:rPr lang="en-US" sz="2400"/>
              <a:t> factor. All the coefficients &amp; enthalpy are multiplied by factor.  </a:t>
            </a:r>
          </a:p>
          <a:p>
            <a:pPr marL="990600" lvl="1" indent="-533400">
              <a:buFontTx/>
              <a:buAutoNum type="alphaLcPeriod"/>
            </a:pPr>
            <a:r>
              <a:rPr lang="en-US" sz="2400"/>
              <a:t>Reverse direction of rxn &amp; change sign of enthalpy.</a:t>
            </a:r>
          </a:p>
          <a:p>
            <a:pPr marL="609600" indent="-609600">
              <a:buFontTx/>
              <a:buAutoNum type="arabicPeriod"/>
            </a:pPr>
            <a:endParaRPr lang="en-US" sz="700"/>
          </a:p>
          <a:p>
            <a:pPr marL="609600" indent="-609600">
              <a:buFontTx/>
              <a:buAutoNum type="arabicPeriod"/>
            </a:pPr>
            <a:r>
              <a:rPr lang="en-US" sz="2800"/>
              <a:t>Add compounds on same side, subtract if on opposite sides and add Enthalpies.</a:t>
            </a:r>
          </a:p>
          <a:p>
            <a:pPr marL="609600" indent="-609600">
              <a:buFontTx/>
              <a:buAutoNum type="arabicPeriod"/>
            </a:pPr>
            <a:endParaRPr lang="en-US" sz="800"/>
          </a:p>
          <a:p>
            <a:pPr marL="609600" indent="-609600">
              <a:buFontTx/>
              <a:buAutoNum type="arabicPeriod"/>
            </a:pPr>
            <a:endParaRPr lang="en-US" sz="120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0" y="2819400"/>
            <a:ext cx="9144000" cy="1470025"/>
          </a:xfrm>
        </p:spPr>
        <p:txBody>
          <a:bodyPr/>
          <a:lstStyle/>
          <a:p>
            <a:r>
              <a:rPr lang="en-US" sz="4800" u="sng"/>
              <a:t>Thermochemical Data</a:t>
            </a:r>
            <a:r>
              <a:rPr lang="en-US" sz="5400"/>
              <a:t/>
            </a:r>
            <a:br>
              <a:rPr lang="en-US" sz="5400"/>
            </a:br>
            <a:r>
              <a:rPr lang="en-US" sz="5400"/>
              <a:t/>
            </a:r>
            <a:br>
              <a:rPr lang="en-US" sz="5400"/>
            </a:br>
            <a:r>
              <a:rPr lang="en-US" sz="4000"/>
              <a:t>Enthalpy depends on temp. and phase. </a:t>
            </a:r>
            <a:br>
              <a:rPr lang="en-US" sz="4000"/>
            </a:br>
            <a:r>
              <a:rPr lang="en-US" sz="4000"/>
              <a:t/>
            </a:r>
            <a:br>
              <a:rPr lang="en-US" sz="4000"/>
            </a:br>
            <a:r>
              <a:rPr lang="en-US" sz="4000"/>
              <a:t> Remember </a:t>
            </a:r>
            <a:r>
              <a:rPr lang="en-US" b="1">
                <a:cs typeface="Arial" charset="0"/>
              </a:rPr>
              <a:t>∆H˚ </a:t>
            </a:r>
            <a:r>
              <a:rPr lang="en-US" sz="4000">
                <a:cs typeface="Arial" charset="0"/>
              </a:rPr>
              <a:t>is for STP</a:t>
            </a:r>
            <a:r>
              <a:rPr lang="en-US" b="1">
                <a:cs typeface="Arial" charset="0"/>
              </a:rPr>
              <a:t/>
            </a:r>
            <a:br>
              <a:rPr lang="en-US" b="1">
                <a:cs typeface="Arial" charset="0"/>
              </a:rPr>
            </a:br>
            <a:r>
              <a:rPr lang="en-US" b="1"/>
              <a:t> </a:t>
            </a:r>
            <a:br>
              <a:rPr lang="en-US" b="1"/>
            </a:br>
            <a:r>
              <a:rPr lang="en-US" sz="4000"/>
              <a:t>&amp; the stoichiometry of the balanced rxn</a:t>
            </a:r>
            <a:br>
              <a:rPr lang="en-US" sz="4000"/>
            </a:br>
            <a:r>
              <a:rPr lang="en-US" sz="4000"/>
              <a:t/>
            </a:r>
            <a:br>
              <a:rPr lang="en-US" sz="4000"/>
            </a:br>
            <a:endParaRPr lang="en-US" sz="400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a:xfrm>
            <a:off x="304800" y="1981200"/>
            <a:ext cx="8534400" cy="1619250"/>
          </a:xfrm>
        </p:spPr>
        <p:txBody>
          <a:bodyPr/>
          <a:lstStyle/>
          <a:p>
            <a:r>
              <a:rPr lang="en-US" sz="6000"/>
              <a:t>WS USING HESS’S LAW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4040188" cy="457200"/>
          </a:xfrm>
        </p:spPr>
        <p:txBody>
          <a:bodyPr/>
          <a:lstStyle/>
          <a:p>
            <a:endParaRPr lang="en-US" sz="2800" dirty="0">
              <a:solidFill>
                <a:schemeClr val="tx1">
                  <a:lumMod val="10000"/>
                </a:schemeClr>
              </a:solidFill>
            </a:endParaRPr>
          </a:p>
        </p:txBody>
      </p:sp>
      <p:sp>
        <p:nvSpPr>
          <p:cNvPr id="5" name="Text Placeholder 4"/>
          <p:cNvSpPr>
            <a:spLocks noGrp="1"/>
          </p:cNvSpPr>
          <p:nvPr>
            <p:ph type="body" sz="quarter" idx="3"/>
          </p:nvPr>
        </p:nvSpPr>
        <p:spPr>
          <a:xfrm>
            <a:off x="5102225" y="0"/>
            <a:ext cx="4041775" cy="533400"/>
          </a:xfrm>
        </p:spPr>
        <p:txBody>
          <a:bodyPr/>
          <a:lstStyle/>
          <a:p>
            <a:endParaRPr lang="en-US" sz="2800" dirty="0">
              <a:solidFill>
                <a:schemeClr val="tx1">
                  <a:lumMod val="10000"/>
                </a:schemeClr>
              </a:solidFill>
            </a:endParaRPr>
          </a:p>
        </p:txBody>
      </p:sp>
      <p:pic>
        <p:nvPicPr>
          <p:cNvPr id="10" name="Picture 9" descr="endo picture.jpg"/>
          <p:cNvPicPr>
            <a:picLocks noChangeAspect="1"/>
          </p:cNvPicPr>
          <p:nvPr/>
        </p:nvPicPr>
        <p:blipFill>
          <a:blip r:embed="rId3" cstate="print"/>
          <a:stretch>
            <a:fillRect/>
          </a:stretch>
        </p:blipFill>
        <p:spPr>
          <a:xfrm>
            <a:off x="609600" y="685800"/>
            <a:ext cx="3429000" cy="3522945"/>
          </a:xfrm>
          <a:prstGeom prst="rect">
            <a:avLst/>
          </a:prstGeom>
        </p:spPr>
      </p:pic>
      <p:pic>
        <p:nvPicPr>
          <p:cNvPr id="13" name="Picture 12" descr="exo picture.jpg"/>
          <p:cNvPicPr>
            <a:picLocks noChangeAspect="1"/>
          </p:cNvPicPr>
          <p:nvPr/>
        </p:nvPicPr>
        <p:blipFill>
          <a:blip r:embed="rId4" cstate="print"/>
          <a:stretch>
            <a:fillRect/>
          </a:stretch>
        </p:blipFill>
        <p:spPr>
          <a:xfrm>
            <a:off x="5410200" y="1524000"/>
            <a:ext cx="3357689" cy="3465258"/>
          </a:xfrm>
          <a:prstGeom prst="rect">
            <a:avLst/>
          </a:prstGeom>
        </p:spPr>
      </p:pic>
      <p:sp>
        <p:nvSpPr>
          <p:cNvPr id="14" name="Rectangle 13"/>
          <p:cNvSpPr/>
          <p:nvPr/>
        </p:nvSpPr>
        <p:spPr>
          <a:xfrm>
            <a:off x="152400" y="4495800"/>
            <a:ext cx="4191000" cy="954107"/>
          </a:xfrm>
          <a:prstGeom prst="rect">
            <a:avLst/>
          </a:prstGeom>
        </p:spPr>
        <p:txBody>
          <a:bodyPr wrap="square">
            <a:spAutoFit/>
          </a:bodyPr>
          <a:lstStyle/>
          <a:p>
            <a:r>
              <a:rPr lang="en-US" sz="2800" u="sng" dirty="0" smtClean="0">
                <a:solidFill>
                  <a:schemeClr val="bg2"/>
                </a:solidFill>
              </a:rPr>
              <a:t>Sy</a:t>
            </a:r>
            <a:r>
              <a:rPr lang="en-US" sz="2800" u="sng" dirty="0" smtClean="0">
                <a:solidFill>
                  <a:schemeClr val="tx1">
                    <a:lumMod val="10000"/>
                  </a:schemeClr>
                </a:solidFill>
              </a:rPr>
              <a:t>stem</a:t>
            </a:r>
            <a:r>
              <a:rPr lang="en-US" sz="2800" dirty="0" smtClean="0">
                <a:solidFill>
                  <a:schemeClr val="tx1">
                    <a:lumMod val="10000"/>
                  </a:schemeClr>
                </a:solidFill>
              </a:rPr>
              <a:t>: part of universe you are looking at</a:t>
            </a:r>
            <a:endParaRPr lang="en-US" sz="2800" dirty="0">
              <a:solidFill>
                <a:schemeClr val="tx1">
                  <a:lumMod val="10000"/>
                </a:schemeClr>
              </a:solidFill>
            </a:endParaRPr>
          </a:p>
        </p:txBody>
      </p:sp>
      <p:sp>
        <p:nvSpPr>
          <p:cNvPr id="15" name="Rectangle 14"/>
          <p:cNvSpPr/>
          <p:nvPr/>
        </p:nvSpPr>
        <p:spPr>
          <a:xfrm>
            <a:off x="1371600" y="5562600"/>
            <a:ext cx="4267200" cy="954107"/>
          </a:xfrm>
          <a:prstGeom prst="rect">
            <a:avLst/>
          </a:prstGeom>
        </p:spPr>
        <p:txBody>
          <a:bodyPr wrap="square">
            <a:spAutoFit/>
          </a:bodyPr>
          <a:lstStyle/>
          <a:p>
            <a:r>
              <a:rPr lang="en-US" sz="2800" u="sng" dirty="0" smtClean="0">
                <a:solidFill>
                  <a:schemeClr val="tx1">
                    <a:lumMod val="10000"/>
                  </a:schemeClr>
                </a:solidFill>
              </a:rPr>
              <a:t>Surroundings:</a:t>
            </a:r>
            <a:r>
              <a:rPr lang="en-US" sz="2800" dirty="0" smtClean="0">
                <a:solidFill>
                  <a:schemeClr val="tx1">
                    <a:lumMod val="10000"/>
                  </a:schemeClr>
                </a:solidFill>
              </a:rPr>
              <a:t> everything else in universe</a:t>
            </a:r>
            <a:endParaRPr lang="en-US" sz="2800" dirty="0">
              <a:solidFill>
                <a:schemeClr val="tx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381000" y="2130425"/>
            <a:ext cx="8305800" cy="1984375"/>
          </a:xfrm>
        </p:spPr>
        <p:txBody>
          <a:bodyPr/>
          <a:lstStyle/>
          <a:p>
            <a:r>
              <a:rPr lang="en-US" sz="5400" u="sng"/>
              <a:t>Putting it all together</a:t>
            </a:r>
            <a:r>
              <a:rPr lang="en-US" sz="5400"/>
              <a:t/>
            </a:r>
            <a:br>
              <a:rPr lang="en-US" sz="5400"/>
            </a:br>
            <a:r>
              <a:rPr lang="en-US" sz="5400"/>
              <a:t/>
            </a:r>
            <a:br>
              <a:rPr lang="en-US" sz="5400"/>
            </a:br>
            <a:r>
              <a:rPr lang="en-US" sz="5400"/>
              <a:t>Practice with</a:t>
            </a:r>
            <a:r>
              <a:rPr lang="en-US" sz="4000"/>
              <a:t> </a:t>
            </a:r>
            <a:r>
              <a:rPr lang="en-US" sz="5400">
                <a:cs typeface="Arial" charset="0"/>
              </a:rPr>
              <a:t>∆H = C</a:t>
            </a:r>
            <a:r>
              <a:rPr lang="en-US" sz="5400" baseline="-25000">
                <a:cs typeface="Arial" charset="0"/>
              </a:rPr>
              <a:t>p</a:t>
            </a:r>
            <a:r>
              <a:rPr lang="en-US" sz="5400">
                <a:cs typeface="Arial" charset="0"/>
              </a:rPr>
              <a:t>∆T </a:t>
            </a:r>
            <a:br>
              <a:rPr lang="en-US" sz="5400">
                <a:cs typeface="Arial" charset="0"/>
              </a:rPr>
            </a:br>
            <a:r>
              <a:rPr lang="en-US" sz="5400">
                <a:cs typeface="Arial" charset="0"/>
              </a:rPr>
              <a:t/>
            </a:r>
            <a:br>
              <a:rPr lang="en-US" sz="5400">
                <a:cs typeface="Arial" charset="0"/>
              </a:rPr>
            </a:br>
            <a:r>
              <a:rPr lang="en-US" sz="5400" b="1" u="sng">
                <a:cs typeface="Arial" charset="0"/>
              </a:rPr>
              <a:t>with</a:t>
            </a:r>
            <a:r>
              <a:rPr lang="en-US" sz="5400">
                <a:cs typeface="Arial" charset="0"/>
              </a:rPr>
              <a:t> Reactions</a:t>
            </a:r>
            <a:br>
              <a:rPr lang="en-US" sz="5400">
                <a:cs typeface="Arial" charset="0"/>
              </a:rPr>
            </a:br>
            <a:r>
              <a:rPr lang="en-US" sz="5400">
                <a:cs typeface="Arial" charset="0"/>
              </a:rPr>
              <a:t/>
            </a:r>
            <a:br>
              <a:rPr lang="en-US" sz="5400">
                <a:cs typeface="Arial" charset="0"/>
              </a:rPr>
            </a:br>
            <a:r>
              <a:rPr lang="en-US" sz="5400" b="1">
                <a:cs typeface="Arial" charset="0"/>
              </a:rPr>
              <a:t>HEAT Worksheet II</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ctrTitle"/>
          </p:nvPr>
        </p:nvSpPr>
        <p:spPr/>
        <p:txBody>
          <a:bodyPr/>
          <a:lstStyle/>
          <a:p>
            <a:r>
              <a:rPr lang="en-US" sz="4000"/>
              <a:t>Understanding Endothermic and Exothermic Reactions better</a:t>
            </a:r>
          </a:p>
        </p:txBody>
      </p:sp>
      <p:sp>
        <p:nvSpPr>
          <p:cNvPr id="191493"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274638"/>
            <a:ext cx="9144000" cy="1143000"/>
          </a:xfrm>
        </p:spPr>
        <p:txBody>
          <a:bodyPr/>
          <a:lstStyle/>
          <a:p>
            <a:r>
              <a:rPr lang="en-US" sz="7200">
                <a:solidFill>
                  <a:srgbClr val="0000FF"/>
                </a:solidFill>
                <a:cs typeface="Arial" charset="0"/>
              </a:rPr>
              <a:t>???????</a:t>
            </a:r>
            <a:endParaRPr lang="en-US" sz="8600">
              <a:solidFill>
                <a:srgbClr val="0000FF"/>
              </a:solidFill>
            </a:endParaRPr>
          </a:p>
        </p:txBody>
      </p:sp>
      <p:sp>
        <p:nvSpPr>
          <p:cNvPr id="187395" name="Rectangle 3"/>
          <p:cNvSpPr>
            <a:spLocks noChangeArrowheads="1"/>
          </p:cNvSpPr>
          <p:nvPr/>
        </p:nvSpPr>
        <p:spPr bwMode="auto">
          <a:xfrm>
            <a:off x="228600" y="3200400"/>
            <a:ext cx="3581400" cy="2438400"/>
          </a:xfrm>
          <a:prstGeom prst="rect">
            <a:avLst/>
          </a:prstGeom>
          <a:noFill/>
          <a:ln w="95250">
            <a:solidFill>
              <a:srgbClr val="0000FF"/>
            </a:solidFill>
            <a:miter lim="800000"/>
            <a:headEnd/>
            <a:tailEnd/>
          </a:ln>
          <a:effectLst/>
        </p:spPr>
        <p:txBody>
          <a:bodyPr wrap="none" anchor="ctr"/>
          <a:lstStyle/>
          <a:p>
            <a:endParaRPr lang="en-US"/>
          </a:p>
        </p:txBody>
      </p:sp>
      <p:sp>
        <p:nvSpPr>
          <p:cNvPr id="187396" name="Rectangle 4"/>
          <p:cNvSpPr>
            <a:spLocks noChangeArrowheads="1"/>
          </p:cNvSpPr>
          <p:nvPr/>
        </p:nvSpPr>
        <p:spPr bwMode="auto">
          <a:xfrm>
            <a:off x="4953000" y="3200400"/>
            <a:ext cx="3200400" cy="2438400"/>
          </a:xfrm>
          <a:prstGeom prst="rect">
            <a:avLst/>
          </a:prstGeom>
          <a:noFill/>
          <a:ln w="95250">
            <a:solidFill>
              <a:srgbClr val="0000FF"/>
            </a:solidFill>
            <a:miter lim="800000"/>
            <a:headEnd/>
            <a:tailEnd/>
          </a:ln>
          <a:effectLst/>
        </p:spPr>
        <p:txBody>
          <a:bodyPr wrap="none" anchor="ctr"/>
          <a:lstStyle/>
          <a:p>
            <a:endParaRPr lang="en-US"/>
          </a:p>
        </p:txBody>
      </p:sp>
      <p:sp>
        <p:nvSpPr>
          <p:cNvPr id="187397" name="Line 5"/>
          <p:cNvSpPr>
            <a:spLocks noChangeShapeType="1"/>
          </p:cNvSpPr>
          <p:nvPr/>
        </p:nvSpPr>
        <p:spPr bwMode="auto">
          <a:xfrm flipV="1">
            <a:off x="4419600" y="1676400"/>
            <a:ext cx="0" cy="5181600"/>
          </a:xfrm>
          <a:prstGeom prst="line">
            <a:avLst/>
          </a:prstGeom>
          <a:noFill/>
          <a:ln w="127000">
            <a:solidFill>
              <a:schemeClr val="tx1"/>
            </a:solidFill>
            <a:round/>
            <a:headEnd/>
            <a:tailEnd/>
          </a:ln>
          <a:effectLst/>
        </p:spPr>
        <p:txBody>
          <a:bodyPr/>
          <a:lstStyle/>
          <a:p>
            <a:endParaRPr lang="en-US"/>
          </a:p>
        </p:txBody>
      </p:sp>
      <p:sp>
        <p:nvSpPr>
          <p:cNvPr id="187398" name="Text Box 6"/>
          <p:cNvSpPr txBox="1">
            <a:spLocks noChangeArrowheads="1"/>
          </p:cNvSpPr>
          <p:nvPr/>
        </p:nvSpPr>
        <p:spPr bwMode="auto">
          <a:xfrm>
            <a:off x="228600" y="3124200"/>
            <a:ext cx="3581400" cy="2530475"/>
          </a:xfrm>
          <a:prstGeom prst="rect">
            <a:avLst/>
          </a:prstGeom>
          <a:noFill/>
          <a:ln w="9525">
            <a:noFill/>
            <a:miter lim="800000"/>
            <a:headEnd/>
            <a:tailEnd/>
          </a:ln>
          <a:effectLst/>
        </p:spPr>
        <p:txBody>
          <a:bodyPr>
            <a:spAutoFit/>
          </a:bodyPr>
          <a:lstStyle/>
          <a:p>
            <a:pPr algn="ctr">
              <a:spcBef>
                <a:spcPct val="50000"/>
              </a:spcBef>
            </a:pPr>
            <a:r>
              <a:rPr lang="en-US" sz="4000"/>
              <a:t>System </a:t>
            </a:r>
          </a:p>
          <a:p>
            <a:pPr algn="ctr">
              <a:spcBef>
                <a:spcPct val="50000"/>
              </a:spcBef>
            </a:pPr>
            <a:r>
              <a:rPr lang="en-US" sz="4000"/>
              <a:t>May </a:t>
            </a:r>
            <a:r>
              <a:rPr lang="en-US" sz="4000" u="sng"/>
              <a:t>still</a:t>
            </a:r>
            <a:r>
              <a:rPr lang="en-US" sz="4000"/>
              <a:t> get </a:t>
            </a:r>
            <a:r>
              <a:rPr lang="en-US" sz="6000">
                <a:solidFill>
                  <a:srgbClr val="0000FF"/>
                </a:solidFill>
                <a:latin typeface="Elephant" pitchFamily="18" charset="0"/>
              </a:rPr>
              <a:t>cooler</a:t>
            </a:r>
          </a:p>
        </p:txBody>
      </p:sp>
      <p:sp>
        <p:nvSpPr>
          <p:cNvPr id="187399" name="Text Box 7"/>
          <p:cNvSpPr txBox="1">
            <a:spLocks noChangeArrowheads="1"/>
          </p:cNvSpPr>
          <p:nvPr/>
        </p:nvSpPr>
        <p:spPr bwMode="auto">
          <a:xfrm>
            <a:off x="381000" y="1905000"/>
            <a:ext cx="3352800" cy="701675"/>
          </a:xfrm>
          <a:prstGeom prst="rect">
            <a:avLst/>
          </a:prstGeom>
          <a:noFill/>
          <a:ln w="9525">
            <a:noFill/>
            <a:miter lim="800000"/>
            <a:headEnd/>
            <a:tailEnd/>
          </a:ln>
          <a:effectLst/>
        </p:spPr>
        <p:txBody>
          <a:bodyPr>
            <a:spAutoFit/>
          </a:bodyPr>
          <a:lstStyle/>
          <a:p>
            <a:pPr algn="ctr">
              <a:spcBef>
                <a:spcPct val="50000"/>
              </a:spcBef>
            </a:pPr>
            <a:r>
              <a:rPr lang="en-US" sz="4000"/>
              <a:t>With reaction</a:t>
            </a:r>
          </a:p>
        </p:txBody>
      </p:sp>
      <p:sp>
        <p:nvSpPr>
          <p:cNvPr id="187400" name="Text Box 8"/>
          <p:cNvSpPr txBox="1">
            <a:spLocks noChangeArrowheads="1"/>
          </p:cNvSpPr>
          <p:nvPr/>
        </p:nvSpPr>
        <p:spPr bwMode="auto">
          <a:xfrm>
            <a:off x="4724400" y="1981200"/>
            <a:ext cx="4191000" cy="701675"/>
          </a:xfrm>
          <a:prstGeom prst="rect">
            <a:avLst/>
          </a:prstGeom>
          <a:noFill/>
          <a:ln w="9525">
            <a:noFill/>
            <a:miter lim="800000"/>
            <a:headEnd/>
            <a:tailEnd/>
          </a:ln>
          <a:effectLst/>
        </p:spPr>
        <p:txBody>
          <a:bodyPr>
            <a:spAutoFit/>
          </a:bodyPr>
          <a:lstStyle/>
          <a:p>
            <a:pPr algn="ctr">
              <a:spcBef>
                <a:spcPct val="50000"/>
              </a:spcBef>
            </a:pPr>
            <a:r>
              <a:rPr lang="en-US" sz="4000"/>
              <a:t>With</a:t>
            </a:r>
            <a:r>
              <a:rPr lang="en-US" sz="4000" u="sng"/>
              <a:t>out</a:t>
            </a:r>
            <a:r>
              <a:rPr lang="en-US" sz="4000"/>
              <a:t> reaction</a:t>
            </a:r>
          </a:p>
        </p:txBody>
      </p:sp>
      <p:grpSp>
        <p:nvGrpSpPr>
          <p:cNvPr id="2" name="Group 9"/>
          <p:cNvGrpSpPr>
            <a:grpSpLocks/>
          </p:cNvGrpSpPr>
          <p:nvPr/>
        </p:nvGrpSpPr>
        <p:grpSpPr bwMode="auto">
          <a:xfrm>
            <a:off x="533400" y="5410200"/>
            <a:ext cx="3352800" cy="1158875"/>
            <a:chOff x="336" y="3408"/>
            <a:chExt cx="2112" cy="730"/>
          </a:xfrm>
        </p:grpSpPr>
        <p:sp>
          <p:nvSpPr>
            <p:cNvPr id="187402" name="Line 10"/>
            <p:cNvSpPr>
              <a:spLocks noChangeShapeType="1"/>
            </p:cNvSpPr>
            <p:nvPr/>
          </p:nvSpPr>
          <p:spPr bwMode="auto">
            <a:xfrm flipV="1">
              <a:off x="1104" y="3408"/>
              <a:ext cx="0" cy="432"/>
            </a:xfrm>
            <a:prstGeom prst="line">
              <a:avLst/>
            </a:prstGeom>
            <a:noFill/>
            <a:ln w="95250">
              <a:solidFill>
                <a:schemeClr val="tx1"/>
              </a:solidFill>
              <a:round/>
              <a:headEnd/>
              <a:tailEnd type="triangle" w="med" len="med"/>
            </a:ln>
            <a:effectLst/>
          </p:spPr>
          <p:txBody>
            <a:bodyPr/>
            <a:lstStyle/>
            <a:p>
              <a:endParaRPr lang="en-US"/>
            </a:p>
          </p:txBody>
        </p:sp>
        <p:sp>
          <p:nvSpPr>
            <p:cNvPr id="187403" name="Text Box 11"/>
            <p:cNvSpPr txBox="1">
              <a:spLocks noChangeArrowheads="1"/>
            </p:cNvSpPr>
            <p:nvPr/>
          </p:nvSpPr>
          <p:spPr bwMode="auto">
            <a:xfrm>
              <a:off x="470" y="3815"/>
              <a:ext cx="116" cy="231"/>
            </a:xfrm>
            <a:prstGeom prst="rect">
              <a:avLst/>
            </a:prstGeom>
            <a:noFill/>
            <a:ln w="9525">
              <a:noFill/>
              <a:miter lim="800000"/>
              <a:headEnd/>
              <a:tailEnd/>
            </a:ln>
            <a:effectLst/>
          </p:spPr>
          <p:txBody>
            <a:bodyPr wrap="none">
              <a:spAutoFit/>
            </a:bodyPr>
            <a:lstStyle/>
            <a:p>
              <a:endParaRPr lang="en-US"/>
            </a:p>
          </p:txBody>
        </p:sp>
        <p:sp>
          <p:nvSpPr>
            <p:cNvPr id="187404" name="Text Box 12"/>
            <p:cNvSpPr txBox="1">
              <a:spLocks noChangeArrowheads="1"/>
            </p:cNvSpPr>
            <p:nvPr/>
          </p:nvSpPr>
          <p:spPr bwMode="auto">
            <a:xfrm>
              <a:off x="336" y="3696"/>
              <a:ext cx="2112" cy="442"/>
            </a:xfrm>
            <a:prstGeom prst="rect">
              <a:avLst/>
            </a:prstGeom>
            <a:solidFill>
              <a:schemeClr val="tx1"/>
            </a:solidFill>
            <a:ln w="9525">
              <a:noFill/>
              <a:miter lim="800000"/>
              <a:headEnd/>
              <a:tailEnd/>
            </a:ln>
            <a:effectLst/>
          </p:spPr>
          <p:txBody>
            <a:bodyPr>
              <a:spAutoFit/>
            </a:bodyPr>
            <a:lstStyle/>
            <a:p>
              <a:pPr algn="ctr">
                <a:spcBef>
                  <a:spcPct val="50000"/>
                </a:spcBef>
              </a:pPr>
              <a:r>
                <a:rPr lang="en-US" sz="4000">
                  <a:solidFill>
                    <a:schemeClr val="bg1"/>
                  </a:solidFill>
                </a:rPr>
                <a:t>Heat source</a:t>
              </a:r>
            </a:p>
          </p:txBody>
        </p:sp>
      </p:grpSp>
      <p:sp>
        <p:nvSpPr>
          <p:cNvPr id="187405" name="Text Box 13"/>
          <p:cNvSpPr txBox="1">
            <a:spLocks noChangeArrowheads="1"/>
          </p:cNvSpPr>
          <p:nvPr/>
        </p:nvSpPr>
        <p:spPr bwMode="auto">
          <a:xfrm>
            <a:off x="4800600" y="3352800"/>
            <a:ext cx="3352800" cy="2133600"/>
          </a:xfrm>
          <a:prstGeom prst="rect">
            <a:avLst/>
          </a:prstGeom>
          <a:noFill/>
          <a:ln w="9525">
            <a:noFill/>
            <a:miter lim="800000"/>
            <a:headEnd/>
            <a:tailEnd/>
          </a:ln>
          <a:effectLst/>
        </p:spPr>
        <p:txBody>
          <a:bodyPr>
            <a:spAutoFit/>
          </a:bodyPr>
          <a:lstStyle/>
          <a:p>
            <a:pPr algn="ctr">
              <a:spcBef>
                <a:spcPct val="50000"/>
              </a:spcBef>
            </a:pPr>
            <a:r>
              <a:rPr lang="en-US" sz="4000"/>
              <a:t>System </a:t>
            </a:r>
            <a:r>
              <a:rPr lang="en-US" sz="4000" u="sng"/>
              <a:t>will</a:t>
            </a:r>
            <a:r>
              <a:rPr lang="en-US" sz="4000"/>
              <a:t> get </a:t>
            </a:r>
            <a:r>
              <a:rPr lang="en-US" sz="5400" b="1">
                <a:solidFill>
                  <a:srgbClr val="FF0000"/>
                </a:solidFill>
                <a:latin typeface="Bookman Old Style" pitchFamily="18" charset="0"/>
              </a:rPr>
              <a:t>warmer</a:t>
            </a:r>
          </a:p>
        </p:txBody>
      </p:sp>
      <p:grpSp>
        <p:nvGrpSpPr>
          <p:cNvPr id="3" name="Group 14"/>
          <p:cNvGrpSpPr>
            <a:grpSpLocks/>
          </p:cNvGrpSpPr>
          <p:nvPr/>
        </p:nvGrpSpPr>
        <p:grpSpPr bwMode="auto">
          <a:xfrm>
            <a:off x="4953000" y="5410200"/>
            <a:ext cx="3352800" cy="1198563"/>
            <a:chOff x="336" y="3408"/>
            <a:chExt cx="2112" cy="709"/>
          </a:xfrm>
        </p:grpSpPr>
        <p:sp>
          <p:nvSpPr>
            <p:cNvPr id="187407" name="Line 15"/>
            <p:cNvSpPr>
              <a:spLocks noChangeShapeType="1"/>
            </p:cNvSpPr>
            <p:nvPr/>
          </p:nvSpPr>
          <p:spPr bwMode="auto">
            <a:xfrm flipV="1">
              <a:off x="1104" y="3408"/>
              <a:ext cx="0" cy="432"/>
            </a:xfrm>
            <a:prstGeom prst="line">
              <a:avLst/>
            </a:prstGeom>
            <a:noFill/>
            <a:ln w="95250">
              <a:solidFill>
                <a:schemeClr val="tx1"/>
              </a:solidFill>
              <a:round/>
              <a:headEnd/>
              <a:tailEnd type="triangle" w="med" len="med"/>
            </a:ln>
            <a:effectLst/>
          </p:spPr>
          <p:txBody>
            <a:bodyPr/>
            <a:lstStyle/>
            <a:p>
              <a:endParaRPr lang="en-US"/>
            </a:p>
          </p:txBody>
        </p:sp>
        <p:sp>
          <p:nvSpPr>
            <p:cNvPr id="187408" name="Text Box 16"/>
            <p:cNvSpPr txBox="1">
              <a:spLocks noChangeArrowheads="1"/>
            </p:cNvSpPr>
            <p:nvPr/>
          </p:nvSpPr>
          <p:spPr bwMode="auto">
            <a:xfrm>
              <a:off x="470" y="3815"/>
              <a:ext cx="116" cy="217"/>
            </a:xfrm>
            <a:prstGeom prst="rect">
              <a:avLst/>
            </a:prstGeom>
            <a:noFill/>
            <a:ln w="9525">
              <a:noFill/>
              <a:miter lim="800000"/>
              <a:headEnd/>
              <a:tailEnd/>
            </a:ln>
            <a:effectLst/>
          </p:spPr>
          <p:txBody>
            <a:bodyPr wrap="none">
              <a:spAutoFit/>
            </a:bodyPr>
            <a:lstStyle/>
            <a:p>
              <a:endParaRPr lang="en-US"/>
            </a:p>
          </p:txBody>
        </p:sp>
        <p:sp>
          <p:nvSpPr>
            <p:cNvPr id="187409" name="Text Box 17"/>
            <p:cNvSpPr txBox="1">
              <a:spLocks noChangeArrowheads="1"/>
            </p:cNvSpPr>
            <p:nvPr/>
          </p:nvSpPr>
          <p:spPr bwMode="auto">
            <a:xfrm>
              <a:off x="336" y="3696"/>
              <a:ext cx="2112" cy="421"/>
            </a:xfrm>
            <a:prstGeom prst="rect">
              <a:avLst/>
            </a:prstGeom>
            <a:solidFill>
              <a:schemeClr val="tx1"/>
            </a:solidFill>
            <a:ln w="9525">
              <a:solidFill>
                <a:schemeClr val="tx1"/>
              </a:solidFill>
              <a:miter lim="800000"/>
              <a:headEnd/>
              <a:tailEnd/>
            </a:ln>
            <a:effectLst/>
          </p:spPr>
          <p:txBody>
            <a:bodyPr>
              <a:spAutoFit/>
            </a:bodyPr>
            <a:lstStyle/>
            <a:p>
              <a:pPr algn="ctr">
                <a:spcBef>
                  <a:spcPct val="50000"/>
                </a:spcBef>
              </a:pPr>
              <a:r>
                <a:rPr lang="en-US" sz="4000">
                  <a:solidFill>
                    <a:schemeClr val="bg1"/>
                  </a:solidFill>
                </a:rPr>
                <a:t>Heat source</a:t>
              </a: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0" y="0"/>
            <a:ext cx="9144000" cy="6858000"/>
          </a:xfrm>
        </p:spPr>
        <p:txBody>
          <a:bodyPr/>
          <a:lstStyle/>
          <a:p>
            <a:pPr>
              <a:buFontTx/>
              <a:buNone/>
            </a:pPr>
            <a:r>
              <a:rPr lang="en-US" sz="4800"/>
              <a:t>	Endo - gets colder b/c it is turning its and surrounding heat energy into bond energy. </a:t>
            </a:r>
          </a:p>
          <a:p>
            <a:pPr>
              <a:buFontTx/>
              <a:buNone/>
            </a:pPr>
            <a:endParaRPr lang="en-US" sz="1200"/>
          </a:p>
          <a:p>
            <a:pPr>
              <a:buFontTx/>
              <a:buNone/>
            </a:pPr>
            <a:r>
              <a:rPr lang="en-US" sz="4800"/>
              <a:t>	Heat energy from outside flows into the system to keep reaction going and maybe to keep products warm.</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0"/>
            <a:ext cx="9144000" cy="1143000"/>
          </a:xfrm>
        </p:spPr>
        <p:txBody>
          <a:bodyPr/>
          <a:lstStyle/>
          <a:p>
            <a:r>
              <a:rPr lang="en-US" sz="7200">
                <a:solidFill>
                  <a:srgbClr val="FF0000"/>
                </a:solidFill>
                <a:cs typeface="Arial" charset="0"/>
              </a:rPr>
              <a:t>-∆</a:t>
            </a:r>
            <a:r>
              <a:rPr lang="en-US" sz="7200">
                <a:solidFill>
                  <a:srgbClr val="FF0000"/>
                </a:solidFill>
              </a:rPr>
              <a:t>H </a:t>
            </a:r>
            <a:r>
              <a:rPr lang="en-US" sz="8600">
                <a:solidFill>
                  <a:srgbClr val="FF0000"/>
                </a:solidFill>
              </a:rPr>
              <a:t>exothermic</a:t>
            </a:r>
          </a:p>
        </p:txBody>
      </p:sp>
      <p:sp>
        <p:nvSpPr>
          <p:cNvPr id="189443" name="Rectangle 3"/>
          <p:cNvSpPr>
            <a:spLocks noChangeArrowheads="1"/>
          </p:cNvSpPr>
          <p:nvPr/>
        </p:nvSpPr>
        <p:spPr bwMode="auto">
          <a:xfrm>
            <a:off x="228600" y="3200400"/>
            <a:ext cx="3886200" cy="3505200"/>
          </a:xfrm>
          <a:prstGeom prst="rect">
            <a:avLst/>
          </a:prstGeom>
          <a:noFill/>
          <a:ln w="95250">
            <a:solidFill>
              <a:srgbClr val="FF0000"/>
            </a:solidFill>
            <a:miter lim="800000"/>
            <a:headEnd/>
            <a:tailEnd/>
          </a:ln>
          <a:effectLst/>
        </p:spPr>
        <p:txBody>
          <a:bodyPr wrap="none" anchor="ctr"/>
          <a:lstStyle/>
          <a:p>
            <a:endParaRPr lang="en-US"/>
          </a:p>
        </p:txBody>
      </p:sp>
      <p:sp>
        <p:nvSpPr>
          <p:cNvPr id="189444" name="Rectangle 4"/>
          <p:cNvSpPr>
            <a:spLocks noChangeArrowheads="1"/>
          </p:cNvSpPr>
          <p:nvPr/>
        </p:nvSpPr>
        <p:spPr bwMode="auto">
          <a:xfrm>
            <a:off x="4953000" y="3200400"/>
            <a:ext cx="3962400" cy="3429000"/>
          </a:xfrm>
          <a:prstGeom prst="rect">
            <a:avLst/>
          </a:prstGeom>
          <a:noFill/>
          <a:ln w="95250">
            <a:solidFill>
              <a:srgbClr val="FF0000"/>
            </a:solidFill>
            <a:miter lim="800000"/>
            <a:headEnd/>
            <a:tailEnd/>
          </a:ln>
          <a:effectLst/>
        </p:spPr>
        <p:txBody>
          <a:bodyPr wrap="none" anchor="ctr"/>
          <a:lstStyle/>
          <a:p>
            <a:endParaRPr lang="en-US"/>
          </a:p>
        </p:txBody>
      </p:sp>
      <p:sp>
        <p:nvSpPr>
          <p:cNvPr id="189445" name="Line 5"/>
          <p:cNvSpPr>
            <a:spLocks noChangeShapeType="1"/>
          </p:cNvSpPr>
          <p:nvPr/>
        </p:nvSpPr>
        <p:spPr bwMode="auto">
          <a:xfrm flipV="1">
            <a:off x="4419600" y="1676400"/>
            <a:ext cx="0" cy="5181600"/>
          </a:xfrm>
          <a:prstGeom prst="line">
            <a:avLst/>
          </a:prstGeom>
          <a:noFill/>
          <a:ln w="127000">
            <a:solidFill>
              <a:schemeClr val="tx1"/>
            </a:solidFill>
            <a:round/>
            <a:headEnd/>
            <a:tailEnd/>
          </a:ln>
          <a:effectLst/>
        </p:spPr>
        <p:txBody>
          <a:bodyPr/>
          <a:lstStyle/>
          <a:p>
            <a:endParaRPr lang="en-US"/>
          </a:p>
        </p:txBody>
      </p:sp>
      <p:sp>
        <p:nvSpPr>
          <p:cNvPr id="189446" name="Text Box 6"/>
          <p:cNvSpPr txBox="1">
            <a:spLocks noChangeArrowheads="1"/>
          </p:cNvSpPr>
          <p:nvPr/>
        </p:nvSpPr>
        <p:spPr bwMode="auto">
          <a:xfrm>
            <a:off x="228600" y="2895600"/>
            <a:ext cx="3810000" cy="3765550"/>
          </a:xfrm>
          <a:prstGeom prst="rect">
            <a:avLst/>
          </a:prstGeom>
          <a:noFill/>
          <a:ln w="9525">
            <a:noFill/>
            <a:miter lim="800000"/>
            <a:headEnd/>
            <a:tailEnd/>
          </a:ln>
          <a:effectLst/>
        </p:spPr>
        <p:txBody>
          <a:bodyPr>
            <a:spAutoFit/>
          </a:bodyPr>
          <a:lstStyle/>
          <a:p>
            <a:pPr algn="ctr">
              <a:spcBef>
                <a:spcPct val="50000"/>
              </a:spcBef>
            </a:pPr>
            <a:endParaRPr lang="en-US" sz="4000"/>
          </a:p>
          <a:p>
            <a:pPr algn="ctr">
              <a:spcBef>
                <a:spcPct val="50000"/>
              </a:spcBef>
            </a:pPr>
            <a:endParaRPr lang="en-US"/>
          </a:p>
          <a:p>
            <a:pPr algn="ctr">
              <a:spcBef>
                <a:spcPct val="50000"/>
              </a:spcBef>
            </a:pPr>
            <a:r>
              <a:rPr lang="en-US" sz="4000"/>
              <a:t>System</a:t>
            </a:r>
          </a:p>
          <a:p>
            <a:pPr algn="ctr">
              <a:spcBef>
                <a:spcPct val="50000"/>
              </a:spcBef>
            </a:pPr>
            <a:r>
              <a:rPr lang="en-US" sz="4000"/>
              <a:t>May get </a:t>
            </a:r>
            <a:r>
              <a:rPr lang="en-US" sz="5400" b="1">
                <a:solidFill>
                  <a:srgbClr val="FF0000"/>
                </a:solidFill>
                <a:latin typeface="Bookman Old Style" pitchFamily="18" charset="0"/>
              </a:rPr>
              <a:t>warmer</a:t>
            </a:r>
            <a:endParaRPr lang="en-US" sz="6000">
              <a:solidFill>
                <a:srgbClr val="0000FF"/>
              </a:solidFill>
              <a:latin typeface="Elephant" pitchFamily="18" charset="0"/>
            </a:endParaRPr>
          </a:p>
        </p:txBody>
      </p:sp>
      <p:sp>
        <p:nvSpPr>
          <p:cNvPr id="189447" name="Text Box 7"/>
          <p:cNvSpPr txBox="1">
            <a:spLocks noChangeArrowheads="1"/>
          </p:cNvSpPr>
          <p:nvPr/>
        </p:nvSpPr>
        <p:spPr bwMode="auto">
          <a:xfrm>
            <a:off x="381000" y="1524000"/>
            <a:ext cx="3352800" cy="701675"/>
          </a:xfrm>
          <a:prstGeom prst="rect">
            <a:avLst/>
          </a:prstGeom>
          <a:noFill/>
          <a:ln w="9525">
            <a:noFill/>
            <a:miter lim="800000"/>
            <a:headEnd/>
            <a:tailEnd/>
          </a:ln>
          <a:effectLst/>
        </p:spPr>
        <p:txBody>
          <a:bodyPr>
            <a:spAutoFit/>
          </a:bodyPr>
          <a:lstStyle/>
          <a:p>
            <a:pPr algn="ctr">
              <a:spcBef>
                <a:spcPct val="50000"/>
              </a:spcBef>
            </a:pPr>
            <a:r>
              <a:rPr lang="en-US" sz="4000"/>
              <a:t>With reaction</a:t>
            </a:r>
          </a:p>
        </p:txBody>
      </p:sp>
      <p:sp>
        <p:nvSpPr>
          <p:cNvPr id="189448" name="Text Box 8"/>
          <p:cNvSpPr txBox="1">
            <a:spLocks noChangeArrowheads="1"/>
          </p:cNvSpPr>
          <p:nvPr/>
        </p:nvSpPr>
        <p:spPr bwMode="auto">
          <a:xfrm>
            <a:off x="4724400" y="1524000"/>
            <a:ext cx="4191000" cy="701675"/>
          </a:xfrm>
          <a:prstGeom prst="rect">
            <a:avLst/>
          </a:prstGeom>
          <a:noFill/>
          <a:ln w="9525">
            <a:noFill/>
            <a:miter lim="800000"/>
            <a:headEnd/>
            <a:tailEnd/>
          </a:ln>
          <a:effectLst/>
        </p:spPr>
        <p:txBody>
          <a:bodyPr>
            <a:spAutoFit/>
          </a:bodyPr>
          <a:lstStyle/>
          <a:p>
            <a:pPr algn="ctr">
              <a:spcBef>
                <a:spcPct val="50000"/>
              </a:spcBef>
            </a:pPr>
            <a:r>
              <a:rPr lang="en-US" sz="4000"/>
              <a:t>With</a:t>
            </a:r>
            <a:r>
              <a:rPr lang="en-US" sz="4000" u="sng"/>
              <a:t>out</a:t>
            </a:r>
            <a:r>
              <a:rPr lang="en-US" sz="4000"/>
              <a:t> reaction</a:t>
            </a:r>
          </a:p>
        </p:txBody>
      </p:sp>
      <p:sp>
        <p:nvSpPr>
          <p:cNvPr id="189449" name="Line 9"/>
          <p:cNvSpPr>
            <a:spLocks noChangeShapeType="1"/>
          </p:cNvSpPr>
          <p:nvPr/>
        </p:nvSpPr>
        <p:spPr bwMode="auto">
          <a:xfrm flipV="1">
            <a:off x="1524000" y="2743200"/>
            <a:ext cx="0" cy="838200"/>
          </a:xfrm>
          <a:prstGeom prst="line">
            <a:avLst/>
          </a:prstGeom>
          <a:noFill/>
          <a:ln w="95250">
            <a:solidFill>
              <a:srgbClr val="FF0000"/>
            </a:solidFill>
            <a:round/>
            <a:headEnd/>
            <a:tailEnd type="triangle" w="med" len="med"/>
          </a:ln>
          <a:effectLst/>
        </p:spPr>
        <p:txBody>
          <a:bodyPr/>
          <a:lstStyle/>
          <a:p>
            <a:endParaRPr lang="en-US"/>
          </a:p>
        </p:txBody>
      </p:sp>
      <p:sp>
        <p:nvSpPr>
          <p:cNvPr id="189450" name="Text Box 10"/>
          <p:cNvSpPr txBox="1">
            <a:spLocks noChangeArrowheads="1"/>
          </p:cNvSpPr>
          <p:nvPr/>
        </p:nvSpPr>
        <p:spPr bwMode="auto">
          <a:xfrm>
            <a:off x="517525" y="3541713"/>
            <a:ext cx="184150" cy="366712"/>
          </a:xfrm>
          <a:prstGeom prst="rect">
            <a:avLst/>
          </a:prstGeom>
          <a:noFill/>
          <a:ln w="9525">
            <a:noFill/>
            <a:miter lim="800000"/>
            <a:headEnd/>
            <a:tailEnd/>
          </a:ln>
          <a:effectLst/>
        </p:spPr>
        <p:txBody>
          <a:bodyPr wrap="none">
            <a:spAutoFit/>
          </a:bodyPr>
          <a:lstStyle/>
          <a:p>
            <a:endParaRPr lang="en-US"/>
          </a:p>
        </p:txBody>
      </p:sp>
      <p:sp>
        <p:nvSpPr>
          <p:cNvPr id="189451" name="Text Box 11"/>
          <p:cNvSpPr txBox="1">
            <a:spLocks noChangeArrowheads="1"/>
          </p:cNvSpPr>
          <p:nvPr/>
        </p:nvSpPr>
        <p:spPr bwMode="auto">
          <a:xfrm>
            <a:off x="304800" y="3352800"/>
            <a:ext cx="3657600" cy="701675"/>
          </a:xfrm>
          <a:prstGeom prst="rect">
            <a:avLst/>
          </a:prstGeom>
          <a:solidFill>
            <a:srgbClr val="FF0000"/>
          </a:solidFill>
          <a:ln w="9525">
            <a:noFill/>
            <a:miter lim="800000"/>
            <a:headEnd/>
            <a:tailEnd/>
          </a:ln>
          <a:effectLst/>
        </p:spPr>
        <p:txBody>
          <a:bodyPr>
            <a:spAutoFit/>
          </a:bodyPr>
          <a:lstStyle/>
          <a:p>
            <a:pPr algn="ctr">
              <a:spcBef>
                <a:spcPct val="50000"/>
              </a:spcBef>
            </a:pPr>
            <a:r>
              <a:rPr lang="en-US" sz="4000"/>
              <a:t>Heat source</a:t>
            </a:r>
          </a:p>
        </p:txBody>
      </p:sp>
      <p:sp>
        <p:nvSpPr>
          <p:cNvPr id="189452" name="Text Box 12"/>
          <p:cNvSpPr txBox="1">
            <a:spLocks noChangeArrowheads="1"/>
          </p:cNvSpPr>
          <p:nvPr/>
        </p:nvSpPr>
        <p:spPr bwMode="auto">
          <a:xfrm>
            <a:off x="4800600" y="3352800"/>
            <a:ext cx="4038600" cy="2849563"/>
          </a:xfrm>
          <a:prstGeom prst="rect">
            <a:avLst/>
          </a:prstGeom>
          <a:noFill/>
          <a:ln w="9525">
            <a:noFill/>
            <a:miter lim="800000"/>
            <a:headEnd/>
            <a:tailEnd/>
          </a:ln>
          <a:effectLst/>
        </p:spPr>
        <p:txBody>
          <a:bodyPr>
            <a:spAutoFit/>
          </a:bodyPr>
          <a:lstStyle/>
          <a:p>
            <a:pPr algn="ctr">
              <a:spcBef>
                <a:spcPct val="50000"/>
              </a:spcBef>
            </a:pPr>
            <a:endParaRPr lang="en-US" sz="4000"/>
          </a:p>
          <a:p>
            <a:pPr algn="ctr">
              <a:spcBef>
                <a:spcPct val="50000"/>
              </a:spcBef>
            </a:pPr>
            <a:r>
              <a:rPr lang="en-US" sz="4000"/>
              <a:t>System will get</a:t>
            </a:r>
          </a:p>
          <a:p>
            <a:pPr algn="ctr">
              <a:spcBef>
                <a:spcPct val="50000"/>
              </a:spcBef>
            </a:pPr>
            <a:r>
              <a:rPr lang="en-US" sz="5400">
                <a:solidFill>
                  <a:srgbClr val="0000FF"/>
                </a:solidFill>
                <a:latin typeface="Elephant" pitchFamily="18" charset="0"/>
              </a:rPr>
              <a:t>cooler</a:t>
            </a:r>
            <a:endParaRPr lang="en-US" sz="7200" b="1">
              <a:solidFill>
                <a:srgbClr val="0000FF"/>
              </a:solidFill>
              <a:latin typeface="Elephant" pitchFamily="18" charset="0"/>
            </a:endParaRPr>
          </a:p>
        </p:txBody>
      </p:sp>
      <p:sp>
        <p:nvSpPr>
          <p:cNvPr id="189453" name="Line 13"/>
          <p:cNvSpPr>
            <a:spLocks noChangeShapeType="1"/>
          </p:cNvSpPr>
          <p:nvPr/>
        </p:nvSpPr>
        <p:spPr bwMode="auto">
          <a:xfrm flipV="1">
            <a:off x="6386513" y="2667000"/>
            <a:ext cx="14287" cy="914400"/>
          </a:xfrm>
          <a:prstGeom prst="line">
            <a:avLst/>
          </a:prstGeom>
          <a:noFill/>
          <a:ln w="95250">
            <a:solidFill>
              <a:srgbClr val="FF0000"/>
            </a:solidFill>
            <a:round/>
            <a:headEnd/>
            <a:tailEnd type="triangle" w="med" len="med"/>
          </a:ln>
          <a:effectLst/>
        </p:spPr>
        <p:txBody>
          <a:bodyPr/>
          <a:lstStyle/>
          <a:p>
            <a:endParaRPr lang="en-US"/>
          </a:p>
        </p:txBody>
      </p:sp>
      <p:sp>
        <p:nvSpPr>
          <p:cNvPr id="189454" name="Text Box 14"/>
          <p:cNvSpPr txBox="1">
            <a:spLocks noChangeArrowheads="1"/>
          </p:cNvSpPr>
          <p:nvPr/>
        </p:nvSpPr>
        <p:spPr bwMode="auto">
          <a:xfrm>
            <a:off x="5265738" y="3541713"/>
            <a:ext cx="184150" cy="366712"/>
          </a:xfrm>
          <a:prstGeom prst="rect">
            <a:avLst/>
          </a:prstGeom>
          <a:noFill/>
          <a:ln w="9525">
            <a:noFill/>
            <a:miter lim="800000"/>
            <a:headEnd/>
            <a:tailEnd/>
          </a:ln>
          <a:effectLst/>
        </p:spPr>
        <p:txBody>
          <a:bodyPr wrap="none">
            <a:spAutoFit/>
          </a:bodyPr>
          <a:lstStyle/>
          <a:p>
            <a:endParaRPr lang="en-US"/>
          </a:p>
        </p:txBody>
      </p:sp>
      <p:sp>
        <p:nvSpPr>
          <p:cNvPr id="189455" name="Text Box 15"/>
          <p:cNvSpPr txBox="1">
            <a:spLocks noChangeArrowheads="1"/>
          </p:cNvSpPr>
          <p:nvPr/>
        </p:nvSpPr>
        <p:spPr bwMode="auto">
          <a:xfrm>
            <a:off x="5029200" y="3352800"/>
            <a:ext cx="3733800" cy="701675"/>
          </a:xfrm>
          <a:prstGeom prst="rect">
            <a:avLst/>
          </a:prstGeom>
          <a:solidFill>
            <a:srgbClr val="FF0000"/>
          </a:solidFill>
          <a:ln w="9525">
            <a:noFill/>
            <a:miter lim="800000"/>
            <a:headEnd/>
            <a:tailEnd/>
          </a:ln>
          <a:effectLst/>
        </p:spPr>
        <p:txBody>
          <a:bodyPr>
            <a:spAutoFit/>
          </a:bodyPr>
          <a:lstStyle/>
          <a:p>
            <a:pPr algn="ctr">
              <a:spcBef>
                <a:spcPct val="50000"/>
              </a:spcBef>
            </a:pPr>
            <a:r>
              <a:rPr lang="en-US" sz="4000"/>
              <a:t>Heat source</a:t>
            </a:r>
          </a:p>
        </p:txBody>
      </p:sp>
      <p:sp>
        <p:nvSpPr>
          <p:cNvPr id="189456" name="Line 16"/>
          <p:cNvSpPr>
            <a:spLocks noChangeShapeType="1"/>
          </p:cNvSpPr>
          <p:nvPr/>
        </p:nvSpPr>
        <p:spPr bwMode="auto">
          <a:xfrm>
            <a:off x="609600" y="4038600"/>
            <a:ext cx="14288" cy="685800"/>
          </a:xfrm>
          <a:prstGeom prst="line">
            <a:avLst/>
          </a:prstGeom>
          <a:noFill/>
          <a:ln w="9525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ctrTitle"/>
          </p:nvPr>
        </p:nvSpPr>
        <p:spPr>
          <a:xfrm>
            <a:off x="304800" y="2130425"/>
            <a:ext cx="8534400" cy="1470025"/>
          </a:xfrm>
        </p:spPr>
        <p:txBody>
          <a:bodyPr/>
          <a:lstStyle/>
          <a:p>
            <a:r>
              <a:rPr lang="en-US" sz="4000"/>
              <a:t>T/F:  When it snows, it warms up.</a:t>
            </a:r>
            <a:br>
              <a:rPr lang="en-US" sz="4000"/>
            </a:br>
            <a:r>
              <a:rPr lang="en-US" sz="4000"/>
              <a:t/>
            </a:r>
            <a:br>
              <a:rPr lang="en-US" sz="4000"/>
            </a:br>
            <a:r>
              <a:rPr lang="en-US" sz="4000"/>
              <a:t>Where do Hurricanes get there power?</a:t>
            </a:r>
            <a:br>
              <a:rPr lang="en-US" sz="4000"/>
            </a:br>
            <a:r>
              <a:rPr lang="en-US" sz="4000"/>
              <a:t/>
            </a:r>
            <a:br>
              <a:rPr lang="en-US" sz="4000"/>
            </a:br>
            <a:r>
              <a:rPr lang="en-US" sz="4000"/>
              <a:t>Why can I burn paper with water?  (Demo)</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85348" name="Rectangle 4"/>
          <p:cNvSpPr>
            <a:spLocks noGrp="1" noChangeArrowheads="1"/>
          </p:cNvSpPr>
          <p:nvPr>
            <p:ph type="ctrTitle"/>
          </p:nvPr>
        </p:nvSpPr>
        <p:spPr>
          <a:xfrm>
            <a:off x="685800" y="304800"/>
            <a:ext cx="7620000" cy="5334000"/>
          </a:xfrm>
        </p:spPr>
        <p:txBody>
          <a:bodyPr/>
          <a:lstStyle/>
          <a:p>
            <a:r>
              <a:rPr lang="en-US" sz="4000" dirty="0"/>
              <a:t>We know how to measure the energy of a temperature change but what about a phase change?</a:t>
            </a:r>
          </a:p>
        </p:txBody>
      </p:sp>
      <p:sp>
        <p:nvSpPr>
          <p:cNvPr id="185349" name="Rectangle 5"/>
          <p:cNvSpPr>
            <a:spLocks noGrp="1" noChangeArrowheads="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ctrTitle"/>
          </p:nvPr>
        </p:nvSpPr>
        <p:spPr>
          <a:xfrm>
            <a:off x="609600" y="609600"/>
            <a:ext cx="7772400" cy="1470025"/>
          </a:xfrm>
        </p:spPr>
        <p:txBody>
          <a:bodyPr/>
          <a:lstStyle/>
          <a:p>
            <a:r>
              <a:rPr lang="en-US" sz="4000"/>
              <a:t>Heat can also cause changes in phase according the formula.</a:t>
            </a:r>
          </a:p>
        </p:txBody>
      </p:sp>
      <p:sp>
        <p:nvSpPr>
          <p:cNvPr id="152581" name="Rectangle 5"/>
          <p:cNvSpPr>
            <a:spLocks noGrp="1" noChangeArrowheads="1"/>
          </p:cNvSpPr>
          <p:nvPr>
            <p:ph type="subTitle" idx="1"/>
          </p:nvPr>
        </p:nvSpPr>
        <p:spPr>
          <a:xfrm>
            <a:off x="1371600" y="2971800"/>
            <a:ext cx="6400800" cy="1752600"/>
          </a:xfrm>
        </p:spPr>
        <p:txBody>
          <a:bodyPr/>
          <a:lstStyle/>
          <a:p>
            <a:pPr>
              <a:lnSpc>
                <a:spcPct val="90000"/>
              </a:lnSpc>
            </a:pPr>
            <a:r>
              <a:rPr lang="en-US" sz="5400">
                <a:cs typeface="Arial" charset="0"/>
              </a:rPr>
              <a:t>∆H</a:t>
            </a:r>
            <a:r>
              <a:rPr lang="en-US" sz="4400">
                <a:cs typeface="Arial" charset="0"/>
              </a:rPr>
              <a:t> = m </a:t>
            </a:r>
            <a:r>
              <a:rPr lang="en-US" sz="5400">
                <a:cs typeface="Arial" charset="0"/>
              </a:rPr>
              <a:t>∆H</a:t>
            </a:r>
            <a:r>
              <a:rPr lang="en-US" sz="5400" baseline="30000">
                <a:cs typeface="Arial" charset="0"/>
              </a:rPr>
              <a:t>o</a:t>
            </a:r>
            <a:r>
              <a:rPr lang="en-US" sz="5400" baseline="-25000">
                <a:cs typeface="Arial" charset="0"/>
              </a:rPr>
              <a:t>f</a:t>
            </a:r>
          </a:p>
          <a:p>
            <a:pPr>
              <a:lnSpc>
                <a:spcPct val="90000"/>
              </a:lnSpc>
            </a:pPr>
            <a:r>
              <a:rPr lang="en-US" sz="5400">
                <a:cs typeface="Arial" charset="0"/>
              </a:rPr>
              <a:t>∆H</a:t>
            </a:r>
            <a:r>
              <a:rPr lang="en-US" sz="4400">
                <a:cs typeface="Arial" charset="0"/>
              </a:rPr>
              <a:t> = m </a:t>
            </a:r>
            <a:r>
              <a:rPr lang="en-US" sz="5400">
                <a:cs typeface="Arial" charset="0"/>
              </a:rPr>
              <a:t>∆H</a:t>
            </a:r>
            <a:r>
              <a:rPr lang="en-US" sz="5400" baseline="30000">
                <a:cs typeface="Arial" charset="0"/>
              </a:rPr>
              <a:t>o</a:t>
            </a:r>
            <a:r>
              <a:rPr lang="en-US" sz="5400" baseline="-25000">
                <a:cs typeface="Arial" charset="0"/>
              </a:rPr>
              <a:t>b</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ctrTitle"/>
          </p:nvPr>
        </p:nvSpPr>
        <p:spPr>
          <a:xfrm>
            <a:off x="609600" y="2819400"/>
            <a:ext cx="7772400" cy="1470025"/>
          </a:xfrm>
        </p:spPr>
        <p:txBody>
          <a:bodyPr/>
          <a:lstStyle/>
          <a:p>
            <a:r>
              <a:rPr lang="en-US" sz="7200" b="1">
                <a:solidFill>
                  <a:schemeClr val="tx1"/>
                </a:solidFill>
                <a:cs typeface="Arial" charset="0"/>
              </a:rPr>
              <a:t>Worksheet </a:t>
            </a:r>
            <a:r>
              <a:rPr lang="en-US" sz="7200" b="1"/>
              <a:t>Using </a:t>
            </a:r>
            <a:br>
              <a:rPr lang="en-US" sz="7200" b="1"/>
            </a:br>
            <a:r>
              <a:rPr lang="en-US" sz="3200" b="1"/>
              <a:t/>
            </a:r>
            <a:br>
              <a:rPr lang="en-US" sz="3200" b="1"/>
            </a:br>
            <a:r>
              <a:rPr lang="en-US" sz="7200" b="1">
                <a:solidFill>
                  <a:srgbClr val="008000"/>
                </a:solidFill>
                <a:cs typeface="Arial" charset="0"/>
              </a:rPr>
              <a:t>∆H = mC</a:t>
            </a:r>
            <a:r>
              <a:rPr lang="en-US" sz="7200" b="1" baseline="-25000">
                <a:solidFill>
                  <a:srgbClr val="008000"/>
                </a:solidFill>
                <a:cs typeface="Arial" charset="0"/>
              </a:rPr>
              <a:t>p</a:t>
            </a:r>
            <a:r>
              <a:rPr lang="en-US" sz="7200" b="1">
                <a:solidFill>
                  <a:srgbClr val="008000"/>
                </a:solidFill>
                <a:cs typeface="Arial" charset="0"/>
              </a:rPr>
              <a:t>∆T, </a:t>
            </a:r>
            <a:r>
              <a:rPr lang="en-US" sz="4800" b="1">
                <a:solidFill>
                  <a:schemeClr val="tx1"/>
                </a:solidFill>
                <a:cs typeface="Arial" charset="0"/>
              </a:rPr>
              <a:t/>
            </a:r>
            <a:br>
              <a:rPr lang="en-US" sz="4800" b="1">
                <a:solidFill>
                  <a:schemeClr val="tx1"/>
                </a:solidFill>
                <a:cs typeface="Arial" charset="0"/>
              </a:rPr>
            </a:br>
            <a:r>
              <a:rPr lang="en-US" sz="4800" b="1">
                <a:solidFill>
                  <a:schemeClr val="tx1"/>
                </a:solidFill>
                <a:cs typeface="Arial" charset="0"/>
              </a:rPr>
              <a:t> </a:t>
            </a:r>
            <a:r>
              <a:rPr lang="en-US" sz="7200" b="1">
                <a:solidFill>
                  <a:srgbClr val="C84F42"/>
                </a:solidFill>
                <a:cs typeface="Arial" charset="0"/>
              </a:rPr>
              <a:t>∆H = m ∆H</a:t>
            </a:r>
            <a:r>
              <a:rPr lang="en-US" sz="7200" b="1" baseline="-25000">
                <a:solidFill>
                  <a:srgbClr val="C84F42"/>
                </a:solidFill>
                <a:cs typeface="Arial" charset="0"/>
              </a:rPr>
              <a:t>b</a:t>
            </a:r>
            <a:r>
              <a:rPr lang="en-US" sz="4800" b="1">
                <a:solidFill>
                  <a:srgbClr val="008000"/>
                </a:solidFill>
                <a:cs typeface="Arial" charset="0"/>
              </a:rPr>
              <a:t/>
            </a:r>
            <a:br>
              <a:rPr lang="en-US" sz="4800" b="1">
                <a:solidFill>
                  <a:srgbClr val="008000"/>
                </a:solidFill>
                <a:cs typeface="Arial" charset="0"/>
              </a:rPr>
            </a:br>
            <a:r>
              <a:rPr lang="en-US" sz="4800" b="1">
                <a:solidFill>
                  <a:schemeClr val="tx1"/>
                </a:solidFill>
                <a:cs typeface="Arial" charset="0"/>
              </a:rPr>
              <a:t>and</a:t>
            </a:r>
            <a:r>
              <a:rPr lang="en-US" sz="4800" b="1">
                <a:solidFill>
                  <a:srgbClr val="008000"/>
                </a:solidFill>
                <a:cs typeface="Arial" charset="0"/>
              </a:rPr>
              <a:t> </a:t>
            </a:r>
            <a:r>
              <a:rPr lang="en-US" sz="7200" b="1">
                <a:solidFill>
                  <a:srgbClr val="0033CC"/>
                </a:solidFill>
                <a:cs typeface="Arial" charset="0"/>
              </a:rPr>
              <a:t>∆</a:t>
            </a:r>
            <a:r>
              <a:rPr lang="en-US" sz="6600" b="1">
                <a:solidFill>
                  <a:srgbClr val="0033CC"/>
                </a:solidFill>
                <a:cs typeface="Arial" charset="0"/>
              </a:rPr>
              <a:t>H = m ∆H</a:t>
            </a:r>
            <a:r>
              <a:rPr lang="en-US" sz="6600" b="1" baseline="-25000">
                <a:solidFill>
                  <a:srgbClr val="0033CC"/>
                </a:solidFill>
                <a:cs typeface="Arial" charset="0"/>
              </a:rPr>
              <a:t>f</a:t>
            </a:r>
            <a:r>
              <a:rPr lang="en-US" b="1">
                <a:solidFill>
                  <a:srgbClr val="0033CC"/>
                </a:solidFill>
                <a:cs typeface="Arial" charset="0"/>
              </a:rPr>
              <a:t/>
            </a:r>
            <a:br>
              <a:rPr lang="en-US" b="1">
                <a:solidFill>
                  <a:srgbClr val="0033CC"/>
                </a:solidFill>
                <a:cs typeface="Arial" charset="0"/>
              </a:rPr>
            </a:br>
            <a:r>
              <a:rPr lang="en-US" sz="1600" b="1">
                <a:solidFill>
                  <a:srgbClr val="008000"/>
                </a:solidFill>
                <a:cs typeface="Arial" charset="0"/>
              </a:rPr>
              <a:t/>
            </a:r>
            <a:br>
              <a:rPr lang="en-US" sz="1600" b="1">
                <a:solidFill>
                  <a:srgbClr val="008000"/>
                </a:solidFill>
                <a:cs typeface="Arial" charset="0"/>
              </a:rPr>
            </a:br>
            <a:endParaRPr lang="en-US" sz="1600" b="1">
              <a:solidFill>
                <a:srgbClr val="008000"/>
              </a:solidFill>
              <a:cs typeface="Arial"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0"/>
            <a:ext cx="8229600" cy="1143000"/>
          </a:xfrm>
        </p:spPr>
        <p:txBody>
          <a:bodyPr/>
          <a:lstStyle/>
          <a:p>
            <a:r>
              <a:rPr lang="en-US" u="sng"/>
              <a:t>Energy References</a:t>
            </a:r>
          </a:p>
        </p:txBody>
      </p:sp>
      <p:sp>
        <p:nvSpPr>
          <p:cNvPr id="135171" name="Rectangle 3"/>
          <p:cNvSpPr>
            <a:spLocks noGrp="1" noChangeArrowheads="1"/>
          </p:cNvSpPr>
          <p:nvPr>
            <p:ph type="body" idx="1"/>
          </p:nvPr>
        </p:nvSpPr>
        <p:spPr>
          <a:xfrm>
            <a:off x="0" y="1219200"/>
            <a:ext cx="9144000" cy="5638800"/>
          </a:xfrm>
        </p:spPr>
        <p:txBody>
          <a:bodyPr/>
          <a:lstStyle/>
          <a:p>
            <a:r>
              <a:rPr lang="en-US" sz="2000"/>
              <a:t>Using </a:t>
            </a:r>
            <a:r>
              <a:rPr lang="en-US" sz="4000" b="1"/>
              <a:t>1 cal = 4.19 J</a:t>
            </a:r>
          </a:p>
          <a:p>
            <a:endParaRPr lang="en-US" sz="2000" b="1" baseline="-25000">
              <a:cs typeface="Arial" charset="0"/>
            </a:endParaRPr>
          </a:p>
          <a:p>
            <a:r>
              <a:rPr lang="en-US" sz="4000" b="1">
                <a:solidFill>
                  <a:srgbClr val="0033CC"/>
                </a:solidFill>
                <a:cs typeface="Arial" charset="0"/>
              </a:rPr>
              <a:t>∆</a:t>
            </a:r>
            <a:r>
              <a:rPr lang="en-US" sz="3600" b="1">
                <a:solidFill>
                  <a:srgbClr val="0033CC"/>
                </a:solidFill>
                <a:cs typeface="Arial" charset="0"/>
              </a:rPr>
              <a:t>H = m ∆H</a:t>
            </a:r>
            <a:r>
              <a:rPr lang="en-US" sz="3600" b="1" baseline="-25000">
                <a:solidFill>
                  <a:srgbClr val="0033CC"/>
                </a:solidFill>
                <a:cs typeface="Arial" charset="0"/>
              </a:rPr>
              <a:t>f</a:t>
            </a:r>
            <a:r>
              <a:rPr lang="en-US" sz="2000" b="1">
                <a:solidFill>
                  <a:srgbClr val="0033CC"/>
                </a:solidFill>
                <a:cs typeface="Arial" charset="0"/>
              </a:rPr>
              <a:t> ,</a:t>
            </a:r>
            <a:r>
              <a:rPr lang="en-US" sz="2000" b="1" baseline="-25000">
                <a:cs typeface="Arial" charset="0"/>
              </a:rPr>
              <a:t>  </a:t>
            </a:r>
            <a:r>
              <a:rPr lang="en-US" b="1">
                <a:solidFill>
                  <a:srgbClr val="0033CC"/>
                </a:solidFill>
                <a:cs typeface="Arial" charset="0"/>
              </a:rPr>
              <a:t>Melting 1 L Water </a:t>
            </a:r>
            <a:r>
              <a:rPr lang="en-US" b="1">
                <a:solidFill>
                  <a:srgbClr val="0033CC"/>
                </a:solidFill>
                <a:cs typeface="Arial" charset="0"/>
                <a:sym typeface="Wingdings" pitchFamily="2" charset="2"/>
              </a:rPr>
              <a:t> 335,200 J or </a:t>
            </a:r>
            <a:r>
              <a:rPr lang="en-US" b="1" u="sng">
                <a:solidFill>
                  <a:srgbClr val="0033CC"/>
                </a:solidFill>
                <a:cs typeface="Arial" charset="0"/>
                <a:sym typeface="Wingdings" pitchFamily="2" charset="2"/>
              </a:rPr>
              <a:t>335 kJ</a:t>
            </a:r>
          </a:p>
          <a:p>
            <a:pPr>
              <a:buFontTx/>
              <a:buNone/>
            </a:pPr>
            <a:endParaRPr lang="en-US" sz="1800" b="1">
              <a:solidFill>
                <a:srgbClr val="0033CC"/>
              </a:solidFill>
              <a:cs typeface="Arial" charset="0"/>
              <a:sym typeface="Wingdings" pitchFamily="2" charset="2"/>
            </a:endParaRPr>
          </a:p>
          <a:p>
            <a:r>
              <a:rPr lang="en-US" sz="4000" b="1">
                <a:solidFill>
                  <a:srgbClr val="008000"/>
                </a:solidFill>
                <a:cs typeface="Arial" charset="0"/>
              </a:rPr>
              <a:t>∆H = mC</a:t>
            </a:r>
            <a:r>
              <a:rPr lang="en-US" sz="4000" b="1" baseline="-25000">
                <a:solidFill>
                  <a:srgbClr val="008000"/>
                </a:solidFill>
                <a:cs typeface="Arial" charset="0"/>
              </a:rPr>
              <a:t>p</a:t>
            </a:r>
            <a:r>
              <a:rPr lang="en-US" sz="4000" b="1">
                <a:solidFill>
                  <a:srgbClr val="008000"/>
                </a:solidFill>
                <a:cs typeface="Arial" charset="0"/>
              </a:rPr>
              <a:t>∆T</a:t>
            </a:r>
            <a:r>
              <a:rPr lang="en-US" sz="2000" b="1">
                <a:solidFill>
                  <a:srgbClr val="0033CC"/>
                </a:solidFill>
                <a:cs typeface="Arial" charset="0"/>
              </a:rPr>
              <a:t>, </a:t>
            </a:r>
            <a:r>
              <a:rPr lang="en-US" b="1">
                <a:solidFill>
                  <a:srgbClr val="008000"/>
                </a:solidFill>
                <a:cs typeface="Arial" charset="0"/>
                <a:sym typeface="Wingdings" pitchFamily="2" charset="2"/>
              </a:rPr>
              <a:t>Increasing Temp (0 to 100 C)  418,400 J or </a:t>
            </a:r>
            <a:r>
              <a:rPr lang="en-US" b="1" u="sng">
                <a:solidFill>
                  <a:srgbClr val="008000"/>
                </a:solidFill>
                <a:cs typeface="Arial" charset="0"/>
                <a:sym typeface="Wingdings" pitchFamily="2" charset="2"/>
              </a:rPr>
              <a:t>418 kJ</a:t>
            </a:r>
          </a:p>
          <a:p>
            <a:pPr>
              <a:buFontTx/>
              <a:buNone/>
            </a:pPr>
            <a:endParaRPr lang="en-US" sz="1800" b="1" u="sng">
              <a:solidFill>
                <a:srgbClr val="008000"/>
              </a:solidFill>
              <a:cs typeface="Arial" charset="0"/>
              <a:sym typeface="Wingdings" pitchFamily="2" charset="2"/>
            </a:endParaRPr>
          </a:p>
          <a:p>
            <a:r>
              <a:rPr lang="en-US" sz="4000" b="1">
                <a:solidFill>
                  <a:srgbClr val="C84F42"/>
                </a:solidFill>
                <a:cs typeface="Arial" charset="0"/>
              </a:rPr>
              <a:t>∆H = m ∆H</a:t>
            </a:r>
            <a:r>
              <a:rPr lang="en-US" sz="4000" b="1" baseline="-25000">
                <a:solidFill>
                  <a:srgbClr val="C84F42"/>
                </a:solidFill>
                <a:cs typeface="Arial" charset="0"/>
              </a:rPr>
              <a:t>b, </a:t>
            </a:r>
            <a:r>
              <a:rPr lang="en-US" b="1">
                <a:solidFill>
                  <a:srgbClr val="C84F42"/>
                </a:solidFill>
                <a:cs typeface="Arial" charset="0"/>
              </a:rPr>
              <a:t>Boiling 1 L Water </a:t>
            </a:r>
            <a:r>
              <a:rPr lang="en-US" b="1">
                <a:solidFill>
                  <a:srgbClr val="C84F42"/>
                </a:solidFill>
                <a:cs typeface="Arial" charset="0"/>
                <a:sym typeface="Wingdings" pitchFamily="2" charset="2"/>
              </a:rPr>
              <a:t> 2,262,000 J or </a:t>
            </a:r>
            <a:r>
              <a:rPr lang="en-US" b="1" u="sng">
                <a:solidFill>
                  <a:srgbClr val="C84F42"/>
                </a:solidFill>
                <a:cs typeface="Arial" charset="0"/>
                <a:sym typeface="Wingdings" pitchFamily="2" charset="2"/>
              </a:rPr>
              <a:t>2,262 kJ</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wing test tubes design template">
  <a:themeElements>
    <a:clrScheme name="Office Them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Office Theme">
      <a:majorFont>
        <a:latin typeface="Arial Black"/>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Office Them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Office Them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Office Them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ffice Them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Office Them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Office Them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Office Them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1657</TotalTime>
  <Words>3862</Words>
  <Application>Microsoft Office PowerPoint</Application>
  <PresentationFormat>On-screen Show (4:3)</PresentationFormat>
  <Paragraphs>777</Paragraphs>
  <Slides>114</Slides>
  <Notes>61</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Glowing test tubes design template</vt:lpstr>
      <vt:lpstr>Chapter 17: Thermochemistry  </vt:lpstr>
      <vt:lpstr>Thermochemistry and Thermodynamics</vt:lpstr>
      <vt:lpstr>We will learn:</vt:lpstr>
      <vt:lpstr>What is Thermochemistry?</vt:lpstr>
      <vt:lpstr>We are studying the transformation of energy</vt:lpstr>
      <vt:lpstr>Slide 6</vt:lpstr>
      <vt:lpstr>Terminology of Thermo (HEAT)</vt:lpstr>
      <vt:lpstr>Slide 8</vt:lpstr>
      <vt:lpstr>Slide 9</vt:lpstr>
      <vt:lpstr>System and Surroundings</vt:lpstr>
      <vt:lpstr>Law of Conservation of Energy</vt:lpstr>
      <vt:lpstr>Units for Measuring Heat Flow</vt:lpstr>
      <vt:lpstr>Slide 13</vt:lpstr>
      <vt:lpstr>Specific Heat Capacity </vt:lpstr>
      <vt:lpstr>Slide 15</vt:lpstr>
      <vt:lpstr>Slide 16</vt:lpstr>
      <vt:lpstr>Water has a high specific heat capacity</vt:lpstr>
      <vt:lpstr>Your Turn</vt:lpstr>
      <vt:lpstr>Your Turn</vt:lpstr>
      <vt:lpstr>How do we measure the energy (heat) absorbed/released by reactions?</vt:lpstr>
      <vt:lpstr>Slide 21</vt:lpstr>
      <vt:lpstr>Slide 22</vt:lpstr>
      <vt:lpstr>∆Hrxn is measured by absorbing or releasing energy from a water jacket surrounding a reaction</vt:lpstr>
      <vt:lpstr>Slide 24</vt:lpstr>
      <vt:lpstr>Enthalpy (H)</vt:lpstr>
      <vt:lpstr>+∆H and -∆H </vt:lpstr>
      <vt:lpstr>Sign of ∆H </vt:lpstr>
      <vt:lpstr>Slide 28</vt:lpstr>
      <vt:lpstr>Slide 29</vt:lpstr>
      <vt:lpstr>Example: HEAT VS. TEMPERATURE  Adding the same amount of heat to different amounts of water will give you different temperatures.</vt:lpstr>
      <vt:lpstr>Two volumes of water with the same temperature but different masses,   which has more heat?</vt:lpstr>
      <vt:lpstr>Slide 32</vt:lpstr>
      <vt:lpstr>What does it mean? </vt:lpstr>
      <vt:lpstr>Heat of Combustion</vt:lpstr>
      <vt:lpstr>Slide 35</vt:lpstr>
      <vt:lpstr>Heat &amp; Changes In state</vt:lpstr>
      <vt:lpstr>Slide 37</vt:lpstr>
      <vt:lpstr>Slide 38</vt:lpstr>
      <vt:lpstr>Slide 39</vt:lpstr>
      <vt:lpstr>Remember Energy is Conserved</vt:lpstr>
      <vt:lpstr>Slide 41</vt:lpstr>
      <vt:lpstr>Slide 42</vt:lpstr>
      <vt:lpstr>Heat of solution</vt:lpstr>
      <vt:lpstr>Heat of solution</vt:lpstr>
      <vt:lpstr>Slide 45</vt:lpstr>
      <vt:lpstr>Hess’s Law        WHY?</vt:lpstr>
      <vt:lpstr>Example: Conversion of a diamond  →  graphite </vt:lpstr>
      <vt:lpstr>Page 532 # 35</vt:lpstr>
      <vt:lpstr>Again…  all reactions will either  release / absorb energy in the form of  heat, sound, motion and/or light.</vt:lpstr>
      <vt:lpstr>Slide 50</vt:lpstr>
      <vt:lpstr>Thermochemistry is study of energy in chemical reactions and  Thermodynamics is how heat effects physical state and temperature</vt:lpstr>
      <vt:lpstr>End Ch 17</vt:lpstr>
      <vt:lpstr>We will learn:</vt:lpstr>
      <vt:lpstr>We are studying the transformation of energy</vt:lpstr>
      <vt:lpstr>Activity - Exploring Energy Changes</vt:lpstr>
      <vt:lpstr>Chemical reactions can  absorb / release many forms of energy we will be concentrating on Heat Energy</vt:lpstr>
      <vt:lpstr>Terminology of Thermo (HEAT)</vt:lpstr>
      <vt:lpstr>Endothermic Energy Change for Dissolving of NH4NO3</vt:lpstr>
      <vt:lpstr>Exothermic Energy Change for Dissolving of H2SO4</vt:lpstr>
      <vt:lpstr>System and Surroundings</vt:lpstr>
      <vt:lpstr>+∆H and -∆H </vt:lpstr>
      <vt:lpstr>Sign of ∆H </vt:lpstr>
      <vt:lpstr>HEAT OF REACTION DEPENDS ON AMOUNT OF MATERIAL   WS – Stoichiometry w/ Energy (Practice in Class)</vt:lpstr>
      <vt:lpstr>What is heat?</vt:lpstr>
      <vt:lpstr>Heat is Molecular Motion   Demo with Food Coloring and Different Temperature Water</vt:lpstr>
      <vt:lpstr>How does a thermometer work?</vt:lpstr>
      <vt:lpstr>How do we measure the energy (heat) absorbed/released by reactions?</vt:lpstr>
      <vt:lpstr>Slide 68</vt:lpstr>
      <vt:lpstr>Slide 69</vt:lpstr>
      <vt:lpstr>∆Hrxn is measured by absorbing or releasing energy from a water jacket surrounding a reaction</vt:lpstr>
      <vt:lpstr>So are heat and temperature synonyms?</vt:lpstr>
      <vt:lpstr>Temperature is merely an indication of heat  In addition to temperature, but to know how much heat energy there is the amount of matter and the chemical identity are needed.</vt:lpstr>
      <vt:lpstr>Same Temperature but Different Types of Material</vt:lpstr>
      <vt:lpstr>Changes in temperature caused by reactions are actually measured in calorimeters with this equation  ∆H = mCp∆T  </vt:lpstr>
      <vt:lpstr>Quantitative Tracking of Heat</vt:lpstr>
      <vt:lpstr>Units of H and Cp </vt:lpstr>
      <vt:lpstr>Measuring heat - heat capacity</vt:lpstr>
      <vt:lpstr>Try some calculations with  ∆H = mCp∆T and changes in temperature  </vt:lpstr>
      <vt:lpstr>Different Cp’s   Demo with Pb, Al, Zn, Fe, Cu Shot at 100 ˚C in 50 ml of water</vt:lpstr>
      <vt:lpstr>Worksheet Using   ∆H = mCp∆T Calorimeter WS    </vt:lpstr>
      <vt:lpstr>Laboratory for practice with   ∆H = mCp∆T   No reaction</vt:lpstr>
      <vt:lpstr>Laboratory for practice with   ∆H = mCp∆T   with reaction</vt:lpstr>
      <vt:lpstr>It is not practical to store every heat of reaction possible in books or on the internet.  Therefore, heat of reaction that you want is not always available.    Do you actually have to do the experiment yourself?</vt:lpstr>
      <vt:lpstr>The difference in energy/enthalpy of products &amp; reactants (ΔH) is independent of the process.  Just like differences in gravitational energy are independent of the route between the initial &amp; final positions.</vt:lpstr>
      <vt:lpstr>SR 16.1 Question #6 2C8H18 + 25O2  16CO2 + 18H2O ΔH = -1.02 x 104 kJ</vt:lpstr>
      <vt:lpstr>Hess’s Law</vt:lpstr>
      <vt:lpstr>Hess’s Law Rules/Steps</vt:lpstr>
      <vt:lpstr>Thermochemical Data  Enthalpy depends on temp. and phase.    Remember ∆H˚ is for STP   &amp; the stoichiometry of the balanced rxn  </vt:lpstr>
      <vt:lpstr>WS USING HESS’S LAW</vt:lpstr>
      <vt:lpstr>Putting it all together  Practice with ∆H = Cp∆T   with Reactions  HEAT Worksheet II</vt:lpstr>
      <vt:lpstr>Understanding Endothermic and Exothermic Reactions better</vt:lpstr>
      <vt:lpstr>???????</vt:lpstr>
      <vt:lpstr>Slide 93</vt:lpstr>
      <vt:lpstr>-∆H exothermic</vt:lpstr>
      <vt:lpstr>T/F:  When it snows, it warms up.  Where do Hurricanes get there power?  Why can I burn paper with water?  (Demo)</vt:lpstr>
      <vt:lpstr>We know how to measure the energy of a temperature change but what about a phase change?</vt:lpstr>
      <vt:lpstr>Heat can also cause changes in phase according the formula.</vt:lpstr>
      <vt:lpstr>Worksheet Using   ∆H = mCp∆T,   ∆H = m ∆Hb and ∆H = m ∆Hf  </vt:lpstr>
      <vt:lpstr>Energy References</vt:lpstr>
      <vt:lpstr>END</vt:lpstr>
      <vt:lpstr>Enthalpy and Entropy – Spontaneity  p 495 Dorin, Dabel, Gabel</vt:lpstr>
      <vt:lpstr>What do we already know about Heat????????</vt:lpstr>
      <vt:lpstr>Heat (energy)</vt:lpstr>
      <vt:lpstr>What does it mean? </vt:lpstr>
      <vt:lpstr>Always  include state change</vt:lpstr>
      <vt:lpstr>Examples</vt:lpstr>
      <vt:lpstr>Examples</vt:lpstr>
      <vt:lpstr>Slide 108</vt:lpstr>
      <vt:lpstr>Slide 109</vt:lpstr>
      <vt:lpstr>Slide 110</vt:lpstr>
      <vt:lpstr>Slide 111</vt:lpstr>
      <vt:lpstr>Standard Heats of Formation</vt:lpstr>
      <vt:lpstr>Example</vt:lpstr>
      <vt:lpstr>Slide 114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Thermochemsitry</dc:title>
  <dc:creator>owner</dc:creator>
  <cp:lastModifiedBy> </cp:lastModifiedBy>
  <cp:revision>229</cp:revision>
  <cp:lastPrinted>1601-01-01T00:00:00Z</cp:lastPrinted>
  <dcterms:created xsi:type="dcterms:W3CDTF">2010-01-03T15:57:06Z</dcterms:created>
  <dcterms:modified xsi:type="dcterms:W3CDTF">2012-05-01T12:04:28Z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TC010721391033</vt:lpwstr>
  </property>
</Properties>
</file>